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1" r:id="rId4"/>
  </p:sldMasterIdLst>
  <p:notesMasterIdLst>
    <p:notesMasterId r:id="rId19"/>
  </p:notesMasterIdLst>
  <p:sldIdLst>
    <p:sldId id="282" r:id="rId5"/>
    <p:sldId id="312" r:id="rId6"/>
    <p:sldId id="314" r:id="rId7"/>
    <p:sldId id="325" r:id="rId8"/>
    <p:sldId id="315" r:id="rId9"/>
    <p:sldId id="327" r:id="rId10"/>
    <p:sldId id="328" r:id="rId11"/>
    <p:sldId id="329" r:id="rId12"/>
    <p:sldId id="330" r:id="rId13"/>
    <p:sldId id="331" r:id="rId14"/>
    <p:sldId id="332" r:id="rId15"/>
    <p:sldId id="334" r:id="rId16"/>
    <p:sldId id="333" r:id="rId17"/>
    <p:sldId id="30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E1E"/>
    <a:srgbClr val="F4F6FA"/>
    <a:srgbClr val="222A35"/>
    <a:srgbClr val="294A3C"/>
    <a:srgbClr val="5CDA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BB1D6F-9C6C-43D4-856C-F7B7586F5AE0}" v="136" dt="2024-09-26T05:55:30.484"/>
  </p1510:revLst>
</p1510:revInfo>
</file>

<file path=ppt/tableStyles.xml><?xml version="1.0" encoding="utf-8"?>
<a:tblStyleLst xmlns:a="http://schemas.openxmlformats.org/drawingml/2006/main" def="{69CF1AB2-1976-4502-BF36-3FF5EA218861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79" autoAdjust="0"/>
    <p:restoredTop sz="92836" autoAdjust="0"/>
  </p:normalViewPr>
  <p:slideViewPr>
    <p:cSldViewPr snapToGrid="0">
      <p:cViewPr varScale="1">
        <p:scale>
          <a:sx n="55" d="100"/>
          <a:sy n="55" d="100"/>
        </p:scale>
        <p:origin x="12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in Chaubey" userId="b3870fd9dea3e1db" providerId="LiveId" clId="{F7BB1D6F-9C6C-43D4-856C-F7B7586F5AE0}"/>
    <pc:docChg chg="undo redo custSel addSld delSld modSld sldOrd modMainMaster">
      <pc:chgData name="Nitin Chaubey" userId="b3870fd9dea3e1db" providerId="LiveId" clId="{F7BB1D6F-9C6C-43D4-856C-F7B7586F5AE0}" dt="2024-09-26T07:41:41.261" v="1867"/>
      <pc:docMkLst>
        <pc:docMk/>
      </pc:docMkLst>
      <pc:sldChg chg="del">
        <pc:chgData name="Nitin Chaubey" userId="b3870fd9dea3e1db" providerId="LiveId" clId="{F7BB1D6F-9C6C-43D4-856C-F7B7586F5AE0}" dt="2024-09-23T18:29:29.467" v="928" actId="2696"/>
        <pc:sldMkLst>
          <pc:docMk/>
          <pc:sldMk cId="2596903226" sldId="267"/>
        </pc:sldMkLst>
      </pc:sldChg>
      <pc:sldChg chg="addSp modSp mod modAnim">
        <pc:chgData name="Nitin Chaubey" userId="b3870fd9dea3e1db" providerId="LiveId" clId="{F7BB1D6F-9C6C-43D4-856C-F7B7586F5AE0}" dt="2024-09-26T05:47:22.214" v="1863" actId="20577"/>
        <pc:sldMkLst>
          <pc:docMk/>
          <pc:sldMk cId="2893130203" sldId="282"/>
        </pc:sldMkLst>
        <pc:spChg chg="mod">
          <ac:chgData name="Nitin Chaubey" userId="b3870fd9dea3e1db" providerId="LiveId" clId="{F7BB1D6F-9C6C-43D4-856C-F7B7586F5AE0}" dt="2024-09-26T05:47:22.214" v="1863" actId="20577"/>
          <ac:spMkLst>
            <pc:docMk/>
            <pc:sldMk cId="2893130203" sldId="282"/>
            <ac:spMk id="2" creationId="{9945315C-4802-C8CA-3A92-AD4F2F902105}"/>
          </ac:spMkLst>
        </pc:spChg>
        <pc:spChg chg="mod">
          <ac:chgData name="Nitin Chaubey" userId="b3870fd9dea3e1db" providerId="LiveId" clId="{F7BB1D6F-9C6C-43D4-856C-F7B7586F5AE0}" dt="2024-09-24T18:51:17.331" v="1267" actId="1038"/>
          <ac:spMkLst>
            <pc:docMk/>
            <pc:sldMk cId="2893130203" sldId="282"/>
            <ac:spMk id="7" creationId="{27F4D002-2088-E3EB-7775-488B8001D3BF}"/>
          </ac:spMkLst>
        </pc:spChg>
        <pc:spChg chg="mod">
          <ac:chgData name="Nitin Chaubey" userId="b3870fd9dea3e1db" providerId="LiveId" clId="{F7BB1D6F-9C6C-43D4-856C-F7B7586F5AE0}" dt="2024-09-24T18:48:57.711" v="1204" actId="1076"/>
          <ac:spMkLst>
            <pc:docMk/>
            <pc:sldMk cId="2893130203" sldId="282"/>
            <ac:spMk id="10" creationId="{6F763848-0EA5-D22C-CBFD-7F5657C1D79D}"/>
          </ac:spMkLst>
        </pc:spChg>
        <pc:grpChg chg="add mod">
          <ac:chgData name="Nitin Chaubey" userId="b3870fd9dea3e1db" providerId="LiveId" clId="{F7BB1D6F-9C6C-43D4-856C-F7B7586F5AE0}" dt="2024-09-24T18:50:46.411" v="1230" actId="164"/>
          <ac:grpSpMkLst>
            <pc:docMk/>
            <pc:sldMk cId="2893130203" sldId="282"/>
            <ac:grpSpMk id="3" creationId="{50155B2A-4C72-A96E-C4F0-C9BCD2A82F48}"/>
          </ac:grpSpMkLst>
        </pc:grpChg>
        <pc:picChg chg="mod">
          <ac:chgData name="Nitin Chaubey" userId="b3870fd9dea3e1db" providerId="LiveId" clId="{F7BB1D6F-9C6C-43D4-856C-F7B7586F5AE0}" dt="2024-09-24T18:51:17.331" v="1267" actId="1038"/>
          <ac:picMkLst>
            <pc:docMk/>
            <pc:sldMk cId="2893130203" sldId="282"/>
            <ac:picMk id="5" creationId="{247E103D-7D0F-5AA1-052E-BE1E65033608}"/>
          </ac:picMkLst>
        </pc:picChg>
        <pc:picChg chg="mod">
          <ac:chgData name="Nitin Chaubey" userId="b3870fd9dea3e1db" providerId="LiveId" clId="{F7BB1D6F-9C6C-43D4-856C-F7B7586F5AE0}" dt="2024-09-24T18:51:17.331" v="1267" actId="1038"/>
          <ac:picMkLst>
            <pc:docMk/>
            <pc:sldMk cId="2893130203" sldId="282"/>
            <ac:picMk id="11" creationId="{882D31B3-A1A9-F662-CF52-F8BDCF20D1B5}"/>
          </ac:picMkLst>
        </pc:picChg>
        <pc:picChg chg="mod">
          <ac:chgData name="Nitin Chaubey" userId="b3870fd9dea3e1db" providerId="LiveId" clId="{F7BB1D6F-9C6C-43D4-856C-F7B7586F5AE0}" dt="2024-09-24T18:51:17.331" v="1267" actId="1038"/>
          <ac:picMkLst>
            <pc:docMk/>
            <pc:sldMk cId="2893130203" sldId="282"/>
            <ac:picMk id="13" creationId="{777B1110-E95F-8237-8A16-46C1B23BB3EA}"/>
          </ac:picMkLst>
        </pc:picChg>
        <pc:picChg chg="mod">
          <ac:chgData name="Nitin Chaubey" userId="b3870fd9dea3e1db" providerId="LiveId" clId="{F7BB1D6F-9C6C-43D4-856C-F7B7586F5AE0}" dt="2024-09-24T18:51:17.331" v="1267" actId="1038"/>
          <ac:picMkLst>
            <pc:docMk/>
            <pc:sldMk cId="2893130203" sldId="282"/>
            <ac:picMk id="15" creationId="{529AFB7C-2C4F-2E9C-9958-13351D55A211}"/>
          </ac:picMkLst>
        </pc:picChg>
      </pc:sldChg>
      <pc:sldChg chg="delSp modSp mod">
        <pc:chgData name="Nitin Chaubey" userId="b3870fd9dea3e1db" providerId="LiveId" clId="{F7BB1D6F-9C6C-43D4-856C-F7B7586F5AE0}" dt="2024-09-24T18:46:11.438" v="1199"/>
        <pc:sldMkLst>
          <pc:docMk/>
          <pc:sldMk cId="3651878281" sldId="308"/>
        </pc:sldMkLst>
        <pc:spChg chg="mod">
          <ac:chgData name="Nitin Chaubey" userId="b3870fd9dea3e1db" providerId="LiveId" clId="{F7BB1D6F-9C6C-43D4-856C-F7B7586F5AE0}" dt="2024-09-24T18:46:11.438" v="1199"/>
          <ac:spMkLst>
            <pc:docMk/>
            <pc:sldMk cId="3651878281" sldId="308"/>
            <ac:spMk id="3" creationId="{057E8298-0472-725E-C228-5F73ACCF18EE}"/>
          </ac:spMkLst>
        </pc:spChg>
        <pc:picChg chg="del">
          <ac:chgData name="Nitin Chaubey" userId="b3870fd9dea3e1db" providerId="LiveId" clId="{F7BB1D6F-9C6C-43D4-856C-F7B7586F5AE0}" dt="2024-09-23T18:32:07.564" v="933" actId="21"/>
          <ac:picMkLst>
            <pc:docMk/>
            <pc:sldMk cId="3651878281" sldId="308"/>
            <ac:picMk id="4" creationId="{70AB5E93-D851-38D9-6258-4E02A65B6905}"/>
          </ac:picMkLst>
        </pc:picChg>
      </pc:sldChg>
      <pc:sldChg chg="del">
        <pc:chgData name="Nitin Chaubey" userId="b3870fd9dea3e1db" providerId="LiveId" clId="{F7BB1D6F-9C6C-43D4-856C-F7B7586F5AE0}" dt="2024-09-23T18:29:32.695" v="929" actId="2696"/>
        <pc:sldMkLst>
          <pc:docMk/>
          <pc:sldMk cId="270447174" sldId="310"/>
        </pc:sldMkLst>
      </pc:sldChg>
      <pc:sldChg chg="del">
        <pc:chgData name="Nitin Chaubey" userId="b3870fd9dea3e1db" providerId="LiveId" clId="{F7BB1D6F-9C6C-43D4-856C-F7B7586F5AE0}" dt="2024-09-23T18:29:35.658" v="930" actId="2696"/>
        <pc:sldMkLst>
          <pc:docMk/>
          <pc:sldMk cId="903825021" sldId="311"/>
        </pc:sldMkLst>
      </pc:sldChg>
      <pc:sldChg chg="modSp mod">
        <pc:chgData name="Nitin Chaubey" userId="b3870fd9dea3e1db" providerId="LiveId" clId="{F7BB1D6F-9C6C-43D4-856C-F7B7586F5AE0}" dt="2024-09-24T19:00:46.276" v="1334" actId="1036"/>
        <pc:sldMkLst>
          <pc:docMk/>
          <pc:sldMk cId="1300069145" sldId="312"/>
        </pc:sldMkLst>
        <pc:spChg chg="mod">
          <ac:chgData name="Nitin Chaubey" userId="b3870fd9dea3e1db" providerId="LiveId" clId="{F7BB1D6F-9C6C-43D4-856C-F7B7586F5AE0}" dt="2024-09-24T19:00:46.276" v="1334" actId="1036"/>
          <ac:spMkLst>
            <pc:docMk/>
            <pc:sldMk cId="1300069145" sldId="312"/>
            <ac:spMk id="3" creationId="{00000000-0000-0000-0000-000000000000}"/>
          </ac:spMkLst>
        </pc:spChg>
        <pc:graphicFrameChg chg="mod modGraphic">
          <ac:chgData name="Nitin Chaubey" userId="b3870fd9dea3e1db" providerId="LiveId" clId="{F7BB1D6F-9C6C-43D4-856C-F7B7586F5AE0}" dt="2024-09-24T18:56:00.921" v="1310" actId="108"/>
          <ac:graphicFrameMkLst>
            <pc:docMk/>
            <pc:sldMk cId="1300069145" sldId="312"/>
            <ac:graphicFrameMk id="4" creationId="{771071A3-80A8-54E8-F939-4370408FDF99}"/>
          </ac:graphicFrameMkLst>
        </pc:graphicFrameChg>
      </pc:sldChg>
      <pc:sldChg chg="delSp modSp del mod">
        <pc:chgData name="Nitin Chaubey" userId="b3870fd9dea3e1db" providerId="LiveId" clId="{F7BB1D6F-9C6C-43D4-856C-F7B7586F5AE0}" dt="2024-09-23T18:29:41.935" v="931" actId="2696"/>
        <pc:sldMkLst>
          <pc:docMk/>
          <pc:sldMk cId="1549271081" sldId="313"/>
        </pc:sldMkLst>
        <pc:spChg chg="del mod">
          <ac:chgData name="Nitin Chaubey" userId="b3870fd9dea3e1db" providerId="LiveId" clId="{F7BB1D6F-9C6C-43D4-856C-F7B7586F5AE0}" dt="2024-09-23T18:20:56.910" v="796"/>
          <ac:spMkLst>
            <pc:docMk/>
            <pc:sldMk cId="1549271081" sldId="313"/>
            <ac:spMk id="2" creationId="{6FE14C94-73CB-9920-1B78-72E91AC2AAD1}"/>
          </ac:spMkLst>
        </pc:spChg>
        <pc:spChg chg="mod">
          <ac:chgData name="Nitin Chaubey" userId="b3870fd9dea3e1db" providerId="LiveId" clId="{F7BB1D6F-9C6C-43D4-856C-F7B7586F5AE0}" dt="2024-09-23T18:21:01.800" v="811" actId="20577"/>
          <ac:spMkLst>
            <pc:docMk/>
            <pc:sldMk cId="1549271081" sldId="313"/>
            <ac:spMk id="3" creationId="{00000000-0000-0000-0000-000000000000}"/>
          </ac:spMkLst>
        </pc:spChg>
        <pc:picChg chg="del">
          <ac:chgData name="Nitin Chaubey" userId="b3870fd9dea3e1db" providerId="LiveId" clId="{F7BB1D6F-9C6C-43D4-856C-F7B7586F5AE0}" dt="2024-09-23T18:20:56.907" v="794" actId="21"/>
          <ac:picMkLst>
            <pc:docMk/>
            <pc:sldMk cId="1549271081" sldId="313"/>
            <ac:picMk id="4" creationId="{A7F7A059-E11F-D5A7-EEA5-17424AD5899A}"/>
          </ac:picMkLst>
        </pc:picChg>
      </pc:sldChg>
      <pc:sldChg chg="addSp delSp modSp mod">
        <pc:chgData name="Nitin Chaubey" userId="b3870fd9dea3e1db" providerId="LiveId" clId="{F7BB1D6F-9C6C-43D4-856C-F7B7586F5AE0}" dt="2024-09-24T19:23:42.106" v="1526" actId="1076"/>
        <pc:sldMkLst>
          <pc:docMk/>
          <pc:sldMk cId="3432847121" sldId="314"/>
        </pc:sldMkLst>
        <pc:spChg chg="add mod">
          <ac:chgData name="Nitin Chaubey" userId="b3870fd9dea3e1db" providerId="LiveId" clId="{F7BB1D6F-9C6C-43D4-856C-F7B7586F5AE0}" dt="2024-09-24T19:23:33.270" v="1525" actId="1076"/>
          <ac:spMkLst>
            <pc:docMk/>
            <pc:sldMk cId="3432847121" sldId="314"/>
            <ac:spMk id="2" creationId="{3EF0396F-04E2-F14B-C261-ED3F65AA2184}"/>
          </ac:spMkLst>
        </pc:spChg>
        <pc:spChg chg="add del mod">
          <ac:chgData name="Nitin Chaubey" userId="b3870fd9dea3e1db" providerId="LiveId" clId="{F7BB1D6F-9C6C-43D4-856C-F7B7586F5AE0}" dt="2024-09-24T19:01:53.215" v="1361" actId="478"/>
          <ac:spMkLst>
            <pc:docMk/>
            <pc:sldMk cId="3432847121" sldId="314"/>
            <ac:spMk id="3" creationId="{00000000-0000-0000-0000-000000000000}"/>
          </ac:spMkLst>
        </pc:spChg>
        <pc:spChg chg="add del mod">
          <ac:chgData name="Nitin Chaubey" userId="b3870fd9dea3e1db" providerId="LiveId" clId="{F7BB1D6F-9C6C-43D4-856C-F7B7586F5AE0}" dt="2024-09-24T19:01:35.465" v="1356" actId="478"/>
          <ac:spMkLst>
            <pc:docMk/>
            <pc:sldMk cId="3432847121" sldId="314"/>
            <ac:spMk id="5" creationId="{1639743B-33D1-0C68-2409-D4E0A3467AEF}"/>
          </ac:spMkLst>
        </pc:spChg>
        <pc:spChg chg="add del mod">
          <ac:chgData name="Nitin Chaubey" userId="b3870fd9dea3e1db" providerId="LiveId" clId="{F7BB1D6F-9C6C-43D4-856C-F7B7586F5AE0}" dt="2024-09-24T19:02:04.361" v="1362" actId="478"/>
          <ac:spMkLst>
            <pc:docMk/>
            <pc:sldMk cId="3432847121" sldId="314"/>
            <ac:spMk id="7" creationId="{8B87FC1B-C3DC-9A94-8EC5-C1DA82821DB0}"/>
          </ac:spMkLst>
        </pc:spChg>
        <pc:spChg chg="mod">
          <ac:chgData name="Nitin Chaubey" userId="b3870fd9dea3e1db" providerId="LiveId" clId="{F7BB1D6F-9C6C-43D4-856C-F7B7586F5AE0}" dt="2024-09-24T19:23:42.106" v="1526" actId="1076"/>
          <ac:spMkLst>
            <pc:docMk/>
            <pc:sldMk cId="3432847121" sldId="314"/>
            <ac:spMk id="26" creationId="{1E15B657-5C4B-33DD-6B17-7329F573BB36}"/>
          </ac:spMkLst>
        </pc:spChg>
      </pc:sldChg>
      <pc:sldChg chg="addSp delSp modSp mod setBg">
        <pc:chgData name="Nitin Chaubey" userId="b3870fd9dea3e1db" providerId="LiveId" clId="{F7BB1D6F-9C6C-43D4-856C-F7B7586F5AE0}" dt="2024-09-24T19:25:48.171" v="1552" actId="14861"/>
        <pc:sldMkLst>
          <pc:docMk/>
          <pc:sldMk cId="1273917671" sldId="315"/>
        </pc:sldMkLst>
        <pc:spChg chg="add mod">
          <ac:chgData name="Nitin Chaubey" userId="b3870fd9dea3e1db" providerId="LiveId" clId="{F7BB1D6F-9C6C-43D4-856C-F7B7586F5AE0}" dt="2024-09-24T19:24:24.487" v="1542" actId="20577"/>
          <ac:spMkLst>
            <pc:docMk/>
            <pc:sldMk cId="1273917671" sldId="315"/>
            <ac:spMk id="2" creationId="{89D101E4-249B-BFE2-F9BE-DF193C5174FA}"/>
          </ac:spMkLst>
        </pc:spChg>
        <pc:spChg chg="del mod">
          <ac:chgData name="Nitin Chaubey" userId="b3870fd9dea3e1db" providerId="LiveId" clId="{F7BB1D6F-9C6C-43D4-856C-F7B7586F5AE0}" dt="2024-09-24T19:24:28.015" v="1543" actId="478"/>
          <ac:spMkLst>
            <pc:docMk/>
            <pc:sldMk cId="1273917671" sldId="315"/>
            <ac:spMk id="3" creationId="{00000000-0000-0000-0000-000000000000}"/>
          </ac:spMkLst>
        </pc:spChg>
        <pc:spChg chg="add del mod">
          <ac:chgData name="Nitin Chaubey" userId="b3870fd9dea3e1db" providerId="LiveId" clId="{F7BB1D6F-9C6C-43D4-856C-F7B7586F5AE0}" dt="2024-09-24T19:24:33.539" v="1544" actId="478"/>
          <ac:spMkLst>
            <pc:docMk/>
            <pc:sldMk cId="1273917671" sldId="315"/>
            <ac:spMk id="5" creationId="{7F221C03-0AB5-6512-C105-300E3EA3D47C}"/>
          </ac:spMkLst>
        </pc:spChg>
        <pc:picChg chg="mod">
          <ac:chgData name="Nitin Chaubey" userId="b3870fd9dea3e1db" providerId="LiveId" clId="{F7BB1D6F-9C6C-43D4-856C-F7B7586F5AE0}" dt="2024-09-24T19:25:48.171" v="1552" actId="14861"/>
          <ac:picMkLst>
            <pc:docMk/>
            <pc:sldMk cId="1273917671" sldId="315"/>
            <ac:picMk id="9" creationId="{6CC5499D-32CB-8150-3D7A-3BE69C621E55}"/>
          </ac:picMkLst>
        </pc:picChg>
      </pc:sldChg>
      <pc:sldChg chg="del">
        <pc:chgData name="Nitin Chaubey" userId="b3870fd9dea3e1db" providerId="LiveId" clId="{F7BB1D6F-9C6C-43D4-856C-F7B7586F5AE0}" dt="2024-09-23T18:29:01.616" v="922" actId="2696"/>
        <pc:sldMkLst>
          <pc:docMk/>
          <pc:sldMk cId="2591614766" sldId="316"/>
        </pc:sldMkLst>
      </pc:sldChg>
      <pc:sldChg chg="del">
        <pc:chgData name="Nitin Chaubey" userId="b3870fd9dea3e1db" providerId="LiveId" clId="{F7BB1D6F-9C6C-43D4-856C-F7B7586F5AE0}" dt="2024-09-23T18:29:08.038" v="923" actId="2696"/>
        <pc:sldMkLst>
          <pc:docMk/>
          <pc:sldMk cId="1729455218" sldId="317"/>
        </pc:sldMkLst>
      </pc:sldChg>
      <pc:sldChg chg="del">
        <pc:chgData name="Nitin Chaubey" userId="b3870fd9dea3e1db" providerId="LiveId" clId="{F7BB1D6F-9C6C-43D4-856C-F7B7586F5AE0}" dt="2024-09-23T18:29:11.817" v="924" actId="2696"/>
        <pc:sldMkLst>
          <pc:docMk/>
          <pc:sldMk cId="498028827" sldId="318"/>
        </pc:sldMkLst>
      </pc:sldChg>
      <pc:sldChg chg="del">
        <pc:chgData name="Nitin Chaubey" userId="b3870fd9dea3e1db" providerId="LiveId" clId="{F7BB1D6F-9C6C-43D4-856C-F7B7586F5AE0}" dt="2024-09-23T18:29:16.661" v="925" actId="2696"/>
        <pc:sldMkLst>
          <pc:docMk/>
          <pc:sldMk cId="1502944404" sldId="319"/>
        </pc:sldMkLst>
      </pc:sldChg>
      <pc:sldChg chg="del">
        <pc:chgData name="Nitin Chaubey" userId="b3870fd9dea3e1db" providerId="LiveId" clId="{F7BB1D6F-9C6C-43D4-856C-F7B7586F5AE0}" dt="2024-09-23T18:29:20.545" v="926" actId="2696"/>
        <pc:sldMkLst>
          <pc:docMk/>
          <pc:sldMk cId="280048841" sldId="320"/>
        </pc:sldMkLst>
      </pc:sldChg>
      <pc:sldChg chg="del">
        <pc:chgData name="Nitin Chaubey" userId="b3870fd9dea3e1db" providerId="LiveId" clId="{F7BB1D6F-9C6C-43D4-856C-F7B7586F5AE0}" dt="2024-09-23T18:29:24.846" v="927" actId="2696"/>
        <pc:sldMkLst>
          <pc:docMk/>
          <pc:sldMk cId="4033164765" sldId="321"/>
        </pc:sldMkLst>
      </pc:sldChg>
      <pc:sldChg chg="del">
        <pc:chgData name="Nitin Chaubey" userId="b3870fd9dea3e1db" providerId="LiveId" clId="{F7BB1D6F-9C6C-43D4-856C-F7B7586F5AE0}" dt="2024-09-23T18:29:47.396" v="932" actId="2696"/>
        <pc:sldMkLst>
          <pc:docMk/>
          <pc:sldMk cId="2265139368" sldId="323"/>
        </pc:sldMkLst>
      </pc:sldChg>
      <pc:sldChg chg="addSp delSp modSp mod">
        <pc:chgData name="Nitin Chaubey" userId="b3870fd9dea3e1db" providerId="LiveId" clId="{F7BB1D6F-9C6C-43D4-856C-F7B7586F5AE0}" dt="2024-09-24T19:22:42.573" v="1524" actId="1076"/>
        <pc:sldMkLst>
          <pc:docMk/>
          <pc:sldMk cId="2117449624" sldId="325"/>
        </pc:sldMkLst>
        <pc:spChg chg="del mod">
          <ac:chgData name="Nitin Chaubey" userId="b3870fd9dea3e1db" providerId="LiveId" clId="{F7BB1D6F-9C6C-43D4-856C-F7B7586F5AE0}" dt="2024-09-24T19:18:59.569" v="1483" actId="478"/>
          <ac:spMkLst>
            <pc:docMk/>
            <pc:sldMk cId="2117449624" sldId="325"/>
            <ac:spMk id="2" creationId="{5C9521A9-B40B-B911-0566-DA25C4AF3351}"/>
          </ac:spMkLst>
        </pc:spChg>
        <pc:spChg chg="mod">
          <ac:chgData name="Nitin Chaubey" userId="b3870fd9dea3e1db" providerId="LiveId" clId="{F7BB1D6F-9C6C-43D4-856C-F7B7586F5AE0}" dt="2024-09-24T18:46:11.438" v="1199"/>
          <ac:spMkLst>
            <pc:docMk/>
            <pc:sldMk cId="2117449624" sldId="325"/>
            <ac:spMk id="3" creationId="{669EAF76-6227-B820-5D10-463D57139D44}"/>
          </ac:spMkLst>
        </pc:spChg>
        <pc:spChg chg="mod">
          <ac:chgData name="Nitin Chaubey" userId="b3870fd9dea3e1db" providerId="LiveId" clId="{F7BB1D6F-9C6C-43D4-856C-F7B7586F5AE0}" dt="2024-09-24T19:21:58.066" v="1516" actId="14100"/>
          <ac:spMkLst>
            <pc:docMk/>
            <pc:sldMk cId="2117449624" sldId="325"/>
            <ac:spMk id="4" creationId="{BE720FE3-E8CF-59C1-F71B-3E1350EC2803}"/>
          </ac:spMkLst>
        </pc:spChg>
        <pc:spChg chg="del mod">
          <ac:chgData name="Nitin Chaubey" userId="b3870fd9dea3e1db" providerId="LiveId" clId="{F7BB1D6F-9C6C-43D4-856C-F7B7586F5AE0}" dt="2024-09-24T19:06:05.113" v="1424" actId="478"/>
          <ac:spMkLst>
            <pc:docMk/>
            <pc:sldMk cId="2117449624" sldId="325"/>
            <ac:spMk id="5" creationId="{40C2AED7-AEF7-0AAA-A983-F382838B44B6}"/>
          </ac:spMkLst>
        </pc:spChg>
        <pc:spChg chg="add mod">
          <ac:chgData name="Nitin Chaubey" userId="b3870fd9dea3e1db" providerId="LiveId" clId="{F7BB1D6F-9C6C-43D4-856C-F7B7586F5AE0}" dt="2024-09-24T19:22:42.573" v="1524" actId="1076"/>
          <ac:spMkLst>
            <pc:docMk/>
            <pc:sldMk cId="2117449624" sldId="325"/>
            <ac:spMk id="11" creationId="{CE4AE932-EDB9-7691-6403-CF005EE4F711}"/>
          </ac:spMkLst>
        </pc:spChg>
        <pc:spChg chg="add del mod">
          <ac:chgData name="Nitin Chaubey" userId="b3870fd9dea3e1db" providerId="LiveId" clId="{F7BB1D6F-9C6C-43D4-856C-F7B7586F5AE0}" dt="2024-09-24T19:19:04.539" v="1485" actId="478"/>
          <ac:spMkLst>
            <pc:docMk/>
            <pc:sldMk cId="2117449624" sldId="325"/>
            <ac:spMk id="13" creationId="{BC336C4E-46FE-20C7-3619-4BD435BE388D}"/>
          </ac:spMkLst>
        </pc:spChg>
        <pc:picChg chg="add del mod">
          <ac:chgData name="Nitin Chaubey" userId="b3870fd9dea3e1db" providerId="LiveId" clId="{F7BB1D6F-9C6C-43D4-856C-F7B7586F5AE0}" dt="2024-09-24T19:15:08.683" v="1431" actId="478"/>
          <ac:picMkLst>
            <pc:docMk/>
            <pc:sldMk cId="2117449624" sldId="325"/>
            <ac:picMk id="7" creationId="{4C16CE4F-B077-E174-821E-0932BC2CAFB6}"/>
          </ac:picMkLst>
        </pc:picChg>
        <pc:picChg chg="del mod">
          <ac:chgData name="Nitin Chaubey" userId="b3870fd9dea3e1db" providerId="LiveId" clId="{F7BB1D6F-9C6C-43D4-856C-F7B7586F5AE0}" dt="2024-09-24T19:05:57.862" v="1423" actId="478"/>
          <ac:picMkLst>
            <pc:docMk/>
            <pc:sldMk cId="2117449624" sldId="325"/>
            <ac:picMk id="9" creationId="{435C35DB-06BA-E426-D1DE-3E69936B6F22}"/>
          </ac:picMkLst>
        </pc:picChg>
        <pc:picChg chg="add mod ord">
          <ac:chgData name="Nitin Chaubey" userId="b3870fd9dea3e1db" providerId="LiveId" clId="{F7BB1D6F-9C6C-43D4-856C-F7B7586F5AE0}" dt="2024-09-24T19:22:27.700" v="1523" actId="1076"/>
          <ac:picMkLst>
            <pc:docMk/>
            <pc:sldMk cId="2117449624" sldId="325"/>
            <ac:picMk id="10" creationId="{5B888B85-990C-E1E0-CF15-2006732DA7C0}"/>
          </ac:picMkLst>
        </pc:picChg>
      </pc:sldChg>
      <pc:sldChg chg="addSp delSp modSp new del mod">
        <pc:chgData name="Nitin Chaubey" userId="b3870fd9dea3e1db" providerId="LiveId" clId="{F7BB1D6F-9C6C-43D4-856C-F7B7586F5AE0}" dt="2024-09-23T15:24:47.013" v="57" actId="2696"/>
        <pc:sldMkLst>
          <pc:docMk/>
          <pc:sldMk cId="1056046111" sldId="326"/>
        </pc:sldMkLst>
        <pc:spChg chg="mod">
          <ac:chgData name="Nitin Chaubey" userId="b3870fd9dea3e1db" providerId="LiveId" clId="{F7BB1D6F-9C6C-43D4-856C-F7B7586F5AE0}" dt="2024-09-23T15:18:23.147" v="18" actId="122"/>
          <ac:spMkLst>
            <pc:docMk/>
            <pc:sldMk cId="1056046111" sldId="326"/>
            <ac:spMk id="2" creationId="{2CAF8B63-DC32-CC7B-2481-7D30630ED960}"/>
          </ac:spMkLst>
        </pc:spChg>
        <pc:spChg chg="mod">
          <ac:chgData name="Nitin Chaubey" userId="b3870fd9dea3e1db" providerId="LiveId" clId="{F7BB1D6F-9C6C-43D4-856C-F7B7586F5AE0}" dt="2024-09-23T15:24:09.971" v="55" actId="20577"/>
          <ac:spMkLst>
            <pc:docMk/>
            <pc:sldMk cId="1056046111" sldId="326"/>
            <ac:spMk id="4" creationId="{A57DDE58-B4B7-D6F9-5B6B-66933D3EAFC3}"/>
          </ac:spMkLst>
        </pc:spChg>
        <pc:spChg chg="add mod">
          <ac:chgData name="Nitin Chaubey" userId="b3870fd9dea3e1db" providerId="LiveId" clId="{F7BB1D6F-9C6C-43D4-856C-F7B7586F5AE0}" dt="2024-09-23T15:19:31.611" v="25" actId="207"/>
          <ac:spMkLst>
            <pc:docMk/>
            <pc:sldMk cId="1056046111" sldId="326"/>
            <ac:spMk id="5" creationId="{B681DB9B-E001-3693-96CE-9F94BDC83A11}"/>
          </ac:spMkLst>
        </pc:spChg>
        <pc:spChg chg="add mod">
          <ac:chgData name="Nitin Chaubey" userId="b3870fd9dea3e1db" providerId="LiveId" clId="{F7BB1D6F-9C6C-43D4-856C-F7B7586F5AE0}" dt="2024-09-23T15:20:14.174" v="28" actId="207"/>
          <ac:spMkLst>
            <pc:docMk/>
            <pc:sldMk cId="1056046111" sldId="326"/>
            <ac:spMk id="6" creationId="{06B7E65E-760D-3BE4-9A4C-8C979DF1C049}"/>
          </ac:spMkLst>
        </pc:spChg>
        <pc:spChg chg="add mod">
          <ac:chgData name="Nitin Chaubey" userId="b3870fd9dea3e1db" providerId="LiveId" clId="{F7BB1D6F-9C6C-43D4-856C-F7B7586F5AE0}" dt="2024-09-23T15:22:19.896" v="34" actId="767"/>
          <ac:spMkLst>
            <pc:docMk/>
            <pc:sldMk cId="1056046111" sldId="326"/>
            <ac:spMk id="7" creationId="{201235E7-1CDC-54F1-0D89-75E37CE07C5A}"/>
          </ac:spMkLst>
        </pc:spChg>
        <pc:grpChg chg="add del mod">
          <ac:chgData name="Nitin Chaubey" userId="b3870fd9dea3e1db" providerId="LiveId" clId="{F7BB1D6F-9C6C-43D4-856C-F7B7586F5AE0}" dt="2024-09-23T15:22:58.310" v="51"/>
          <ac:grpSpMkLst>
            <pc:docMk/>
            <pc:sldMk cId="1056046111" sldId="326"/>
            <ac:grpSpMk id="10" creationId="{43FCDD29-BADF-DB54-AE28-9816F9F77154}"/>
          </ac:grpSpMkLst>
        </pc:grpChg>
        <pc:grpChg chg="add del mod">
          <ac:chgData name="Nitin Chaubey" userId="b3870fd9dea3e1db" providerId="LiveId" clId="{F7BB1D6F-9C6C-43D4-856C-F7B7586F5AE0}" dt="2024-09-23T15:22:57.918" v="49"/>
          <ac:grpSpMkLst>
            <pc:docMk/>
            <pc:sldMk cId="1056046111" sldId="326"/>
            <ac:grpSpMk id="12" creationId="{67E5FE2D-491E-F182-9623-A013C4A8F27E}"/>
          </ac:grpSpMkLst>
        </pc:grpChg>
        <pc:grpChg chg="add del mod">
          <ac:chgData name="Nitin Chaubey" userId="b3870fd9dea3e1db" providerId="LiveId" clId="{F7BB1D6F-9C6C-43D4-856C-F7B7586F5AE0}" dt="2024-09-23T15:22:57.479" v="47"/>
          <ac:grpSpMkLst>
            <pc:docMk/>
            <pc:sldMk cId="1056046111" sldId="326"/>
            <ac:grpSpMk id="14" creationId="{A61BDE08-8D1B-F644-EBF3-855FDD9617E6}"/>
          </ac:grpSpMkLst>
        </pc:grpChg>
        <pc:grpChg chg="mod">
          <ac:chgData name="Nitin Chaubey" userId="b3870fd9dea3e1db" providerId="LiveId" clId="{F7BB1D6F-9C6C-43D4-856C-F7B7586F5AE0}" dt="2024-09-23T15:22:57.072" v="45"/>
          <ac:grpSpMkLst>
            <pc:docMk/>
            <pc:sldMk cId="1056046111" sldId="326"/>
            <ac:grpSpMk id="16" creationId="{2B5E75AA-2046-CF10-18B3-D262D04ADBAF}"/>
          </ac:grpSpMkLst>
        </pc:grpChg>
        <pc:inkChg chg="add del mod">
          <ac:chgData name="Nitin Chaubey" userId="b3870fd9dea3e1db" providerId="LiveId" clId="{F7BB1D6F-9C6C-43D4-856C-F7B7586F5AE0}" dt="2024-09-23T15:22:58.686" v="52" actId="9405"/>
          <ac:inkMkLst>
            <pc:docMk/>
            <pc:sldMk cId="1056046111" sldId="326"/>
            <ac:inkMk id="8" creationId="{FF0FD89F-2570-91BE-BBF5-9BAD54AB954B}"/>
          </ac:inkMkLst>
        </pc:inkChg>
        <pc:inkChg chg="add del mod">
          <ac:chgData name="Nitin Chaubey" userId="b3870fd9dea3e1db" providerId="LiveId" clId="{F7BB1D6F-9C6C-43D4-856C-F7B7586F5AE0}" dt="2024-09-23T15:22:58.310" v="51"/>
          <ac:inkMkLst>
            <pc:docMk/>
            <pc:sldMk cId="1056046111" sldId="326"/>
            <ac:inkMk id="9" creationId="{D3E79CD6-E11D-8D14-5350-43536E9109D8}"/>
          </ac:inkMkLst>
        </pc:inkChg>
        <pc:inkChg chg="add del mod">
          <ac:chgData name="Nitin Chaubey" userId="b3870fd9dea3e1db" providerId="LiveId" clId="{F7BB1D6F-9C6C-43D4-856C-F7B7586F5AE0}" dt="2024-09-23T15:22:57.918" v="49"/>
          <ac:inkMkLst>
            <pc:docMk/>
            <pc:sldMk cId="1056046111" sldId="326"/>
            <ac:inkMk id="11" creationId="{0C9DDAEB-9CF1-98B3-255A-3E865DB778F7}"/>
          </ac:inkMkLst>
        </pc:inkChg>
        <pc:inkChg chg="add del mod">
          <ac:chgData name="Nitin Chaubey" userId="b3870fd9dea3e1db" providerId="LiveId" clId="{F7BB1D6F-9C6C-43D4-856C-F7B7586F5AE0}" dt="2024-09-23T15:22:57.479" v="47"/>
          <ac:inkMkLst>
            <pc:docMk/>
            <pc:sldMk cId="1056046111" sldId="326"/>
            <ac:inkMk id="13" creationId="{3497A843-0DD2-1FF1-76BE-0D5724090CA2}"/>
          </ac:inkMkLst>
        </pc:inkChg>
        <pc:inkChg chg="add del mod">
          <ac:chgData name="Nitin Chaubey" userId="b3870fd9dea3e1db" providerId="LiveId" clId="{F7BB1D6F-9C6C-43D4-856C-F7B7586F5AE0}" dt="2024-09-23T15:22:57.072" v="45"/>
          <ac:inkMkLst>
            <pc:docMk/>
            <pc:sldMk cId="1056046111" sldId="326"/>
            <ac:inkMk id="15" creationId="{6A8CB097-B61F-44D3-D9BA-38740F497AD5}"/>
          </ac:inkMkLst>
        </pc:inkChg>
        <pc:inkChg chg="add">
          <ac:chgData name="Nitin Chaubey" userId="b3870fd9dea3e1db" providerId="LiveId" clId="{F7BB1D6F-9C6C-43D4-856C-F7B7586F5AE0}" dt="2024-09-23T15:23:14.413" v="53" actId="9405"/>
          <ac:inkMkLst>
            <pc:docMk/>
            <pc:sldMk cId="1056046111" sldId="326"/>
            <ac:inkMk id="17" creationId="{829E1E06-8694-A056-29D9-0AF254B94AD3}"/>
          </ac:inkMkLst>
        </pc:inkChg>
      </pc:sldChg>
      <pc:sldChg chg="addSp delSp modSp new mod modTransition setBg">
        <pc:chgData name="Nitin Chaubey" userId="b3870fd9dea3e1db" providerId="LiveId" clId="{F7BB1D6F-9C6C-43D4-856C-F7B7586F5AE0}" dt="2024-09-24T20:22:35.475" v="1861" actId="478"/>
        <pc:sldMkLst>
          <pc:docMk/>
          <pc:sldMk cId="747921971" sldId="327"/>
        </pc:sldMkLst>
        <pc:spChg chg="del mod">
          <ac:chgData name="Nitin Chaubey" userId="b3870fd9dea3e1db" providerId="LiveId" clId="{F7BB1D6F-9C6C-43D4-856C-F7B7586F5AE0}" dt="2024-09-24T20:18:05.710" v="1820" actId="478"/>
          <ac:spMkLst>
            <pc:docMk/>
            <pc:sldMk cId="747921971" sldId="327"/>
            <ac:spMk id="2" creationId="{96090078-370B-F644-D327-C1594F6F11A3}"/>
          </ac:spMkLst>
        </pc:spChg>
        <pc:spChg chg="del mod">
          <ac:chgData name="Nitin Chaubey" userId="b3870fd9dea3e1db" providerId="LiveId" clId="{F7BB1D6F-9C6C-43D4-856C-F7B7586F5AE0}" dt="2024-09-24T20:18:05.710" v="1820" actId="478"/>
          <ac:spMkLst>
            <pc:docMk/>
            <pc:sldMk cId="747921971" sldId="327"/>
            <ac:spMk id="3" creationId="{288FA100-C41F-A58F-19E3-03FE0F9328AA}"/>
          </ac:spMkLst>
        </pc:spChg>
        <pc:spChg chg="del mod">
          <ac:chgData name="Nitin Chaubey" userId="b3870fd9dea3e1db" providerId="LiveId" clId="{F7BB1D6F-9C6C-43D4-856C-F7B7586F5AE0}" dt="2024-09-24T20:18:05.710" v="1820" actId="478"/>
          <ac:spMkLst>
            <pc:docMk/>
            <pc:sldMk cId="747921971" sldId="327"/>
            <ac:spMk id="4" creationId="{5D162416-9374-59C7-08BA-38A54A84B79D}"/>
          </ac:spMkLst>
        </pc:spChg>
        <pc:spChg chg="add del mod">
          <ac:chgData name="Nitin Chaubey" userId="b3870fd9dea3e1db" providerId="LiveId" clId="{F7BB1D6F-9C6C-43D4-856C-F7B7586F5AE0}" dt="2024-09-24T20:17:59.085" v="1819" actId="478"/>
          <ac:spMkLst>
            <pc:docMk/>
            <pc:sldMk cId="747921971" sldId="327"/>
            <ac:spMk id="5" creationId="{7138D446-4520-A9F7-02BA-8B8B187DFE4B}"/>
          </ac:spMkLst>
        </pc:spChg>
        <pc:spChg chg="add del mod">
          <ac:chgData name="Nitin Chaubey" userId="b3870fd9dea3e1db" providerId="LiveId" clId="{F7BB1D6F-9C6C-43D4-856C-F7B7586F5AE0}" dt="2024-09-23T15:28:25.601" v="78" actId="21"/>
          <ac:spMkLst>
            <pc:docMk/>
            <pc:sldMk cId="747921971" sldId="327"/>
            <ac:spMk id="5" creationId="{8880795A-EFAF-E432-89CD-DC48796A0E40}"/>
          </ac:spMkLst>
        </pc:spChg>
        <pc:spChg chg="add del mod">
          <ac:chgData name="Nitin Chaubey" userId="b3870fd9dea3e1db" providerId="LiveId" clId="{F7BB1D6F-9C6C-43D4-856C-F7B7586F5AE0}" dt="2024-09-23T17:31:31.863" v="86" actId="21"/>
          <ac:spMkLst>
            <pc:docMk/>
            <pc:sldMk cId="747921971" sldId="327"/>
            <ac:spMk id="6" creationId="{8469CF1A-9071-3FF5-D02A-A0199109200B}"/>
          </ac:spMkLst>
        </pc:spChg>
        <pc:spChg chg="add del mod">
          <ac:chgData name="Nitin Chaubey" userId="b3870fd9dea3e1db" providerId="LiveId" clId="{F7BB1D6F-9C6C-43D4-856C-F7B7586F5AE0}" dt="2024-09-23T17:31:27.691" v="85" actId="21"/>
          <ac:spMkLst>
            <pc:docMk/>
            <pc:sldMk cId="747921971" sldId="327"/>
            <ac:spMk id="7" creationId="{525AB15B-2088-F3D9-F8F2-7979F884D73B}"/>
          </ac:spMkLst>
        </pc:spChg>
        <pc:spChg chg="add del mod">
          <ac:chgData name="Nitin Chaubey" userId="b3870fd9dea3e1db" providerId="LiveId" clId="{F7BB1D6F-9C6C-43D4-856C-F7B7586F5AE0}" dt="2024-09-24T20:22:35.475" v="1861" actId="478"/>
          <ac:spMkLst>
            <pc:docMk/>
            <pc:sldMk cId="747921971" sldId="327"/>
            <ac:spMk id="7" creationId="{EFACDDC6-127C-1091-D43A-30164E9C3305}"/>
          </ac:spMkLst>
        </pc:spChg>
        <pc:spChg chg="add del mod">
          <ac:chgData name="Nitin Chaubey" userId="b3870fd9dea3e1db" providerId="LiveId" clId="{F7BB1D6F-9C6C-43D4-856C-F7B7586F5AE0}" dt="2024-09-24T20:18:05.710" v="1820" actId="478"/>
          <ac:spMkLst>
            <pc:docMk/>
            <pc:sldMk cId="747921971" sldId="327"/>
            <ac:spMk id="8" creationId="{79200D24-CD0D-4F83-9978-1D4F934F66E8}"/>
          </ac:spMkLst>
        </pc:spChg>
        <pc:spChg chg="add del mod">
          <ac:chgData name="Nitin Chaubey" userId="b3870fd9dea3e1db" providerId="LiveId" clId="{F7BB1D6F-9C6C-43D4-856C-F7B7586F5AE0}" dt="2024-09-24T20:18:05.710" v="1820" actId="478"/>
          <ac:spMkLst>
            <pc:docMk/>
            <pc:sldMk cId="747921971" sldId="327"/>
            <ac:spMk id="9" creationId="{E9DC8A16-53C5-602A-C672-005326EA057D}"/>
          </ac:spMkLst>
        </pc:spChg>
        <pc:spChg chg="add del mod">
          <ac:chgData name="Nitin Chaubey" userId="b3870fd9dea3e1db" providerId="LiveId" clId="{F7BB1D6F-9C6C-43D4-856C-F7B7586F5AE0}" dt="2024-09-24T20:18:05.710" v="1820" actId="478"/>
          <ac:spMkLst>
            <pc:docMk/>
            <pc:sldMk cId="747921971" sldId="327"/>
            <ac:spMk id="10" creationId="{17470775-38E5-7445-877A-847A2E59077C}"/>
          </ac:spMkLst>
        </pc:spChg>
        <pc:spChg chg="add del mod">
          <ac:chgData name="Nitin Chaubey" userId="b3870fd9dea3e1db" providerId="LiveId" clId="{F7BB1D6F-9C6C-43D4-856C-F7B7586F5AE0}" dt="2024-09-24T20:18:05.710" v="1820" actId="478"/>
          <ac:spMkLst>
            <pc:docMk/>
            <pc:sldMk cId="747921971" sldId="327"/>
            <ac:spMk id="11" creationId="{5DE3E4AD-BADA-ADBD-D4AA-29C7CDCE1439}"/>
          </ac:spMkLst>
        </pc:spChg>
        <pc:spChg chg="add del mod">
          <ac:chgData name="Nitin Chaubey" userId="b3870fd9dea3e1db" providerId="LiveId" clId="{F7BB1D6F-9C6C-43D4-856C-F7B7586F5AE0}" dt="2024-09-24T20:18:05.710" v="1820" actId="478"/>
          <ac:spMkLst>
            <pc:docMk/>
            <pc:sldMk cId="747921971" sldId="327"/>
            <ac:spMk id="12" creationId="{B52E220C-D4FB-324F-A542-7951AED08457}"/>
          </ac:spMkLst>
        </pc:spChg>
        <pc:spChg chg="add del mod">
          <ac:chgData name="Nitin Chaubey" userId="b3870fd9dea3e1db" providerId="LiveId" clId="{F7BB1D6F-9C6C-43D4-856C-F7B7586F5AE0}" dt="2024-09-23T17:44:07.370" v="267" actId="21"/>
          <ac:spMkLst>
            <pc:docMk/>
            <pc:sldMk cId="747921971" sldId="327"/>
            <ac:spMk id="13" creationId="{4416B3EE-0DB6-0257-415B-1AE1AD6EDBE2}"/>
          </ac:spMkLst>
        </pc:spChg>
        <pc:spChg chg="add del mod">
          <ac:chgData name="Nitin Chaubey" userId="b3870fd9dea3e1db" providerId="LiveId" clId="{F7BB1D6F-9C6C-43D4-856C-F7B7586F5AE0}" dt="2024-09-24T20:18:05.710" v="1820" actId="478"/>
          <ac:spMkLst>
            <pc:docMk/>
            <pc:sldMk cId="747921971" sldId="327"/>
            <ac:spMk id="14" creationId="{D2895D8B-135D-EBE1-33C7-2BAC0EA7F78B}"/>
          </ac:spMkLst>
        </pc:spChg>
        <pc:spChg chg="add del mod">
          <ac:chgData name="Nitin Chaubey" userId="b3870fd9dea3e1db" providerId="LiveId" clId="{F7BB1D6F-9C6C-43D4-856C-F7B7586F5AE0}" dt="2024-09-23T17:45:36.540" v="300" actId="21"/>
          <ac:spMkLst>
            <pc:docMk/>
            <pc:sldMk cId="747921971" sldId="327"/>
            <ac:spMk id="15" creationId="{9CDBA291-45A5-B5CF-9F04-5A563E842889}"/>
          </ac:spMkLst>
        </pc:spChg>
        <pc:spChg chg="add del">
          <ac:chgData name="Nitin Chaubey" userId="b3870fd9dea3e1db" providerId="LiveId" clId="{F7BB1D6F-9C6C-43D4-856C-F7B7586F5AE0}" dt="2024-09-23T17:45:58.365" v="302" actId="21"/>
          <ac:spMkLst>
            <pc:docMk/>
            <pc:sldMk cId="747921971" sldId="327"/>
            <ac:spMk id="16" creationId="{3838F4B1-5665-BC87-2652-C03BAB282096}"/>
          </ac:spMkLst>
        </pc:spChg>
        <pc:spChg chg="add del mod">
          <ac:chgData name="Nitin Chaubey" userId="b3870fd9dea3e1db" providerId="LiveId" clId="{F7BB1D6F-9C6C-43D4-856C-F7B7586F5AE0}" dt="2024-09-23T17:46:37.771" v="305" actId="21"/>
          <ac:spMkLst>
            <pc:docMk/>
            <pc:sldMk cId="747921971" sldId="327"/>
            <ac:spMk id="17" creationId="{F3616468-BE28-5D90-70ED-6B1872838B26}"/>
          </ac:spMkLst>
        </pc:spChg>
        <pc:spChg chg="add del mod">
          <ac:chgData name="Nitin Chaubey" userId="b3870fd9dea3e1db" providerId="LiveId" clId="{F7BB1D6F-9C6C-43D4-856C-F7B7586F5AE0}" dt="2024-09-23T17:47:01.491" v="307" actId="21"/>
          <ac:spMkLst>
            <pc:docMk/>
            <pc:sldMk cId="747921971" sldId="327"/>
            <ac:spMk id="18" creationId="{1DFAEA39-21B7-CD2C-AFBA-11B3EEA765B9}"/>
          </ac:spMkLst>
        </pc:spChg>
        <pc:spChg chg="add del mod">
          <ac:chgData name="Nitin Chaubey" userId="b3870fd9dea3e1db" providerId="LiveId" clId="{F7BB1D6F-9C6C-43D4-856C-F7B7586F5AE0}" dt="2024-09-24T20:18:05.710" v="1820" actId="478"/>
          <ac:spMkLst>
            <pc:docMk/>
            <pc:sldMk cId="747921971" sldId="327"/>
            <ac:spMk id="19" creationId="{6D29D1F2-40BA-801C-C745-334820296566}"/>
          </ac:spMkLst>
        </pc:spChg>
        <pc:spChg chg="add del mod">
          <ac:chgData name="Nitin Chaubey" userId="b3870fd9dea3e1db" providerId="LiveId" clId="{F7BB1D6F-9C6C-43D4-856C-F7B7586F5AE0}" dt="2024-09-24T20:18:05.710" v="1820" actId="478"/>
          <ac:spMkLst>
            <pc:docMk/>
            <pc:sldMk cId="747921971" sldId="327"/>
            <ac:spMk id="20" creationId="{C7925711-FF17-6762-580B-E6BFCED86F60}"/>
          </ac:spMkLst>
        </pc:spChg>
        <pc:spChg chg="add del mod">
          <ac:chgData name="Nitin Chaubey" userId="b3870fd9dea3e1db" providerId="LiveId" clId="{F7BB1D6F-9C6C-43D4-856C-F7B7586F5AE0}" dt="2024-09-24T20:18:05.710" v="1820" actId="478"/>
          <ac:spMkLst>
            <pc:docMk/>
            <pc:sldMk cId="747921971" sldId="327"/>
            <ac:spMk id="21" creationId="{A8EC25D1-D1AE-DC52-A2FE-6CAAE2282D51}"/>
          </ac:spMkLst>
        </pc:spChg>
        <pc:spChg chg="add del">
          <ac:chgData name="Nitin Chaubey" userId="b3870fd9dea3e1db" providerId="LiveId" clId="{F7BB1D6F-9C6C-43D4-856C-F7B7586F5AE0}" dt="2024-09-23T17:53:07.721" v="420" actId="21"/>
          <ac:spMkLst>
            <pc:docMk/>
            <pc:sldMk cId="747921971" sldId="327"/>
            <ac:spMk id="22" creationId="{C94F3788-F33B-516A-C545-89BC74B9AA85}"/>
          </ac:spMkLst>
        </pc:spChg>
        <pc:spChg chg="add del">
          <ac:chgData name="Nitin Chaubey" userId="b3870fd9dea3e1db" providerId="LiveId" clId="{F7BB1D6F-9C6C-43D4-856C-F7B7586F5AE0}" dt="2024-09-23T17:59:22.942" v="454" actId="21"/>
          <ac:spMkLst>
            <pc:docMk/>
            <pc:sldMk cId="747921971" sldId="327"/>
            <ac:spMk id="30" creationId="{32ABD612-8E97-305E-359E-78CBB5E24BB3}"/>
          </ac:spMkLst>
        </pc:spChg>
        <pc:picChg chg="add mod modCrop">
          <ac:chgData name="Nitin Chaubey" userId="b3870fd9dea3e1db" providerId="LiveId" clId="{F7BB1D6F-9C6C-43D4-856C-F7B7586F5AE0}" dt="2024-09-24T20:21:36.636" v="1860" actId="1076"/>
          <ac:picMkLst>
            <pc:docMk/>
            <pc:sldMk cId="747921971" sldId="327"/>
            <ac:picMk id="15" creationId="{811DB48B-A898-3D8D-0ADE-7ACC768A4FE2}"/>
          </ac:picMkLst>
        </pc:picChg>
        <pc:inkChg chg="add del">
          <ac:chgData name="Nitin Chaubey" userId="b3870fd9dea3e1db" providerId="LiveId" clId="{F7BB1D6F-9C6C-43D4-856C-F7B7586F5AE0}" dt="2024-09-23T17:52:30.869" v="408" actId="9405"/>
          <ac:inkMkLst>
            <pc:docMk/>
            <pc:sldMk cId="747921971" sldId="327"/>
            <ac:inkMk id="23" creationId="{25A6B19C-1B22-A619-0618-2780390E11B4}"/>
          </ac:inkMkLst>
        </pc:inkChg>
        <pc:cxnChg chg="add del mod">
          <ac:chgData name="Nitin Chaubey" userId="b3870fd9dea3e1db" providerId="LiveId" clId="{F7BB1D6F-9C6C-43D4-856C-F7B7586F5AE0}" dt="2024-09-24T20:18:05.710" v="1820" actId="478"/>
          <ac:cxnSpMkLst>
            <pc:docMk/>
            <pc:sldMk cId="747921971" sldId="327"/>
            <ac:cxnSpMk id="25" creationId="{799FFFB5-1206-592C-1D9C-ADE046C500AF}"/>
          </ac:cxnSpMkLst>
        </pc:cxnChg>
        <pc:cxnChg chg="add del mod">
          <ac:chgData name="Nitin Chaubey" userId="b3870fd9dea3e1db" providerId="LiveId" clId="{F7BB1D6F-9C6C-43D4-856C-F7B7586F5AE0}" dt="2024-09-24T20:18:05.710" v="1820" actId="478"/>
          <ac:cxnSpMkLst>
            <pc:docMk/>
            <pc:sldMk cId="747921971" sldId="327"/>
            <ac:cxnSpMk id="27" creationId="{26269918-3B8F-BB1C-77CF-83DE9F488FE9}"/>
          </ac:cxnSpMkLst>
        </pc:cxnChg>
        <pc:cxnChg chg="add del mod">
          <ac:chgData name="Nitin Chaubey" userId="b3870fd9dea3e1db" providerId="LiveId" clId="{F7BB1D6F-9C6C-43D4-856C-F7B7586F5AE0}" dt="2024-09-24T20:18:05.710" v="1820" actId="478"/>
          <ac:cxnSpMkLst>
            <pc:docMk/>
            <pc:sldMk cId="747921971" sldId="327"/>
            <ac:cxnSpMk id="29" creationId="{DBEFD1CC-D348-1DF3-0036-65533E33DE95}"/>
          </ac:cxnSpMkLst>
        </pc:cxnChg>
      </pc:sldChg>
      <pc:sldChg chg="addSp delSp modSp new mod setBg">
        <pc:chgData name="Nitin Chaubey" userId="b3870fd9dea3e1db" providerId="LiveId" clId="{F7BB1D6F-9C6C-43D4-856C-F7B7586F5AE0}" dt="2024-09-24T19:26:25.054" v="1554" actId="14100"/>
        <pc:sldMkLst>
          <pc:docMk/>
          <pc:sldMk cId="3620209096" sldId="328"/>
        </pc:sldMkLst>
        <pc:spChg chg="mod">
          <ac:chgData name="Nitin Chaubey" userId="b3870fd9dea3e1db" providerId="LiveId" clId="{F7BB1D6F-9C6C-43D4-856C-F7B7586F5AE0}" dt="2024-09-23T18:33:16.473" v="940" actId="14100"/>
          <ac:spMkLst>
            <pc:docMk/>
            <pc:sldMk cId="3620209096" sldId="328"/>
            <ac:spMk id="2" creationId="{E891D72D-1E63-7F04-1B0C-37980762E4E6}"/>
          </ac:spMkLst>
        </pc:spChg>
        <pc:spChg chg="mod">
          <ac:chgData name="Nitin Chaubey" userId="b3870fd9dea3e1db" providerId="LiveId" clId="{F7BB1D6F-9C6C-43D4-856C-F7B7586F5AE0}" dt="2024-09-24T18:46:11.438" v="1199"/>
          <ac:spMkLst>
            <pc:docMk/>
            <pc:sldMk cId="3620209096" sldId="328"/>
            <ac:spMk id="3" creationId="{87D4457C-925B-AE39-F016-D1561AB0CE54}"/>
          </ac:spMkLst>
        </pc:spChg>
        <pc:spChg chg="del">
          <ac:chgData name="Nitin Chaubey" userId="b3870fd9dea3e1db" providerId="LiveId" clId="{F7BB1D6F-9C6C-43D4-856C-F7B7586F5AE0}" dt="2024-09-23T18:04:29.026" v="478"/>
          <ac:spMkLst>
            <pc:docMk/>
            <pc:sldMk cId="3620209096" sldId="328"/>
            <ac:spMk id="4" creationId="{3728B000-C3B2-3805-FFAB-129AFE6C8EFF}"/>
          </ac:spMkLst>
        </pc:spChg>
        <pc:picChg chg="add mod">
          <ac:chgData name="Nitin Chaubey" userId="b3870fd9dea3e1db" providerId="LiveId" clId="{F7BB1D6F-9C6C-43D4-856C-F7B7586F5AE0}" dt="2024-09-24T19:26:25.054" v="1554" actId="14100"/>
          <ac:picMkLst>
            <pc:docMk/>
            <pc:sldMk cId="3620209096" sldId="328"/>
            <ac:picMk id="6" creationId="{B005BDDB-F4A7-0CAC-F0E2-0024B30A90E9}"/>
          </ac:picMkLst>
        </pc:picChg>
      </pc:sldChg>
      <pc:sldChg chg="addSp delSp modSp new mod setBg">
        <pc:chgData name="Nitin Chaubey" userId="b3870fd9dea3e1db" providerId="LiveId" clId="{F7BB1D6F-9C6C-43D4-856C-F7B7586F5AE0}" dt="2024-09-24T19:27:04.014" v="1558" actId="14100"/>
        <pc:sldMkLst>
          <pc:docMk/>
          <pc:sldMk cId="1102345783" sldId="329"/>
        </pc:sldMkLst>
        <pc:spChg chg="mod">
          <ac:chgData name="Nitin Chaubey" userId="b3870fd9dea3e1db" providerId="LiveId" clId="{F7BB1D6F-9C6C-43D4-856C-F7B7586F5AE0}" dt="2024-09-23T18:33:40.008" v="943" actId="14100"/>
          <ac:spMkLst>
            <pc:docMk/>
            <pc:sldMk cId="1102345783" sldId="329"/>
            <ac:spMk id="2" creationId="{48572205-B62F-2B4B-93E1-7B46791A5E83}"/>
          </ac:spMkLst>
        </pc:spChg>
        <pc:spChg chg="mod">
          <ac:chgData name="Nitin Chaubey" userId="b3870fd9dea3e1db" providerId="LiveId" clId="{F7BB1D6F-9C6C-43D4-856C-F7B7586F5AE0}" dt="2024-09-24T18:46:11.438" v="1199"/>
          <ac:spMkLst>
            <pc:docMk/>
            <pc:sldMk cId="1102345783" sldId="329"/>
            <ac:spMk id="3" creationId="{3339892B-DE05-EC08-DEBE-CEA927947A8E}"/>
          </ac:spMkLst>
        </pc:spChg>
        <pc:spChg chg="del">
          <ac:chgData name="Nitin Chaubey" userId="b3870fd9dea3e1db" providerId="LiveId" clId="{F7BB1D6F-9C6C-43D4-856C-F7B7586F5AE0}" dt="2024-09-23T18:06:48.668" v="511"/>
          <ac:spMkLst>
            <pc:docMk/>
            <pc:sldMk cId="1102345783" sldId="329"/>
            <ac:spMk id="4" creationId="{E9699EBA-0B66-8824-F901-325E20C72439}"/>
          </ac:spMkLst>
        </pc:spChg>
        <pc:picChg chg="add mod">
          <ac:chgData name="Nitin Chaubey" userId="b3870fd9dea3e1db" providerId="LiveId" clId="{F7BB1D6F-9C6C-43D4-856C-F7B7586F5AE0}" dt="2024-09-24T19:27:04.014" v="1558" actId="14100"/>
          <ac:picMkLst>
            <pc:docMk/>
            <pc:sldMk cId="1102345783" sldId="329"/>
            <ac:picMk id="6" creationId="{2EDAEEEA-1E56-A4EC-A460-0467B57E0012}"/>
          </ac:picMkLst>
        </pc:picChg>
      </pc:sldChg>
      <pc:sldChg chg="addSp delSp modSp new mod setBg">
        <pc:chgData name="Nitin Chaubey" userId="b3870fd9dea3e1db" providerId="LiveId" clId="{F7BB1D6F-9C6C-43D4-856C-F7B7586F5AE0}" dt="2024-09-24T19:30:59.430" v="1582" actId="14100"/>
        <pc:sldMkLst>
          <pc:docMk/>
          <pc:sldMk cId="3254187185" sldId="330"/>
        </pc:sldMkLst>
        <pc:spChg chg="mod">
          <ac:chgData name="Nitin Chaubey" userId="b3870fd9dea3e1db" providerId="LiveId" clId="{F7BB1D6F-9C6C-43D4-856C-F7B7586F5AE0}" dt="2024-09-23T18:32:34.487" v="935" actId="207"/>
          <ac:spMkLst>
            <pc:docMk/>
            <pc:sldMk cId="3254187185" sldId="330"/>
            <ac:spMk id="2" creationId="{ED5D2BFD-2C11-D492-9CD4-8322534F0A65}"/>
          </ac:spMkLst>
        </pc:spChg>
        <pc:spChg chg="mod">
          <ac:chgData name="Nitin Chaubey" userId="b3870fd9dea3e1db" providerId="LiveId" clId="{F7BB1D6F-9C6C-43D4-856C-F7B7586F5AE0}" dt="2024-09-24T18:46:11.438" v="1199"/>
          <ac:spMkLst>
            <pc:docMk/>
            <pc:sldMk cId="3254187185" sldId="330"/>
            <ac:spMk id="3" creationId="{3346B60C-EAD7-6B29-D6EE-82DE22B015E8}"/>
          </ac:spMkLst>
        </pc:spChg>
        <pc:spChg chg="del">
          <ac:chgData name="Nitin Chaubey" userId="b3870fd9dea3e1db" providerId="LiveId" clId="{F7BB1D6F-9C6C-43D4-856C-F7B7586F5AE0}" dt="2024-09-23T18:08:28.565" v="539"/>
          <ac:spMkLst>
            <pc:docMk/>
            <pc:sldMk cId="3254187185" sldId="330"/>
            <ac:spMk id="4" creationId="{5FED62CE-E6C5-F2A8-933A-4D65FE3B4CC6}"/>
          </ac:spMkLst>
        </pc:spChg>
        <pc:picChg chg="add mod">
          <ac:chgData name="Nitin Chaubey" userId="b3870fd9dea3e1db" providerId="LiveId" clId="{F7BB1D6F-9C6C-43D4-856C-F7B7586F5AE0}" dt="2024-09-24T19:30:59.430" v="1582" actId="14100"/>
          <ac:picMkLst>
            <pc:docMk/>
            <pc:sldMk cId="3254187185" sldId="330"/>
            <ac:picMk id="6" creationId="{13476B59-26EB-9510-79C3-463020673607}"/>
          </ac:picMkLst>
        </pc:picChg>
        <pc:picChg chg="add del mod">
          <ac:chgData name="Nitin Chaubey" userId="b3870fd9dea3e1db" providerId="LiveId" clId="{F7BB1D6F-9C6C-43D4-856C-F7B7586F5AE0}" dt="2024-09-23T18:10:26.550" v="570" actId="21"/>
          <ac:picMkLst>
            <pc:docMk/>
            <pc:sldMk cId="3254187185" sldId="330"/>
            <ac:picMk id="8" creationId="{CA300128-CDDE-1BD1-A4CB-813BB15CE976}"/>
          </ac:picMkLst>
        </pc:picChg>
        <pc:picChg chg="add del mod">
          <ac:chgData name="Nitin Chaubey" userId="b3870fd9dea3e1db" providerId="LiveId" clId="{F7BB1D6F-9C6C-43D4-856C-F7B7586F5AE0}" dt="2024-09-23T18:09:24.149" v="560" actId="21"/>
          <ac:picMkLst>
            <pc:docMk/>
            <pc:sldMk cId="3254187185" sldId="330"/>
            <ac:picMk id="10" creationId="{7EED2EE5-61D5-F822-51C8-282EDEE09F73}"/>
          </ac:picMkLst>
        </pc:picChg>
        <pc:picChg chg="add del mod">
          <ac:chgData name="Nitin Chaubey" userId="b3870fd9dea3e1db" providerId="LiveId" clId="{F7BB1D6F-9C6C-43D4-856C-F7B7586F5AE0}" dt="2024-09-23T18:09:19.924" v="559" actId="21"/>
          <ac:picMkLst>
            <pc:docMk/>
            <pc:sldMk cId="3254187185" sldId="330"/>
            <ac:picMk id="12" creationId="{FAA63A12-8A8C-2A8A-29A7-D23ABB1515B2}"/>
          </ac:picMkLst>
        </pc:picChg>
        <pc:picChg chg="add del mod">
          <ac:chgData name="Nitin Chaubey" userId="b3870fd9dea3e1db" providerId="LiveId" clId="{F7BB1D6F-9C6C-43D4-856C-F7B7586F5AE0}" dt="2024-09-23T18:09:15.641" v="558" actId="21"/>
          <ac:picMkLst>
            <pc:docMk/>
            <pc:sldMk cId="3254187185" sldId="330"/>
            <ac:picMk id="14" creationId="{EEEB442C-4020-C8F7-2E87-CB51E57989AB}"/>
          </ac:picMkLst>
        </pc:picChg>
        <pc:picChg chg="add del mod">
          <ac:chgData name="Nitin Chaubey" userId="b3870fd9dea3e1db" providerId="LiveId" clId="{F7BB1D6F-9C6C-43D4-856C-F7B7586F5AE0}" dt="2024-09-23T18:10:53.336" v="574" actId="21"/>
          <ac:picMkLst>
            <pc:docMk/>
            <pc:sldMk cId="3254187185" sldId="330"/>
            <ac:picMk id="16" creationId="{C11F2E8D-FE6B-ADC0-F3CF-94C4BA648350}"/>
          </ac:picMkLst>
        </pc:picChg>
        <pc:picChg chg="add del mod">
          <ac:chgData name="Nitin Chaubey" userId="b3870fd9dea3e1db" providerId="LiveId" clId="{F7BB1D6F-9C6C-43D4-856C-F7B7586F5AE0}" dt="2024-09-23T18:12:00.071" v="585" actId="21"/>
          <ac:picMkLst>
            <pc:docMk/>
            <pc:sldMk cId="3254187185" sldId="330"/>
            <ac:picMk id="18" creationId="{ADEB3276-0EBE-B381-5AC9-A155B8FCF330}"/>
          </ac:picMkLst>
        </pc:picChg>
        <pc:picChg chg="add mod">
          <ac:chgData name="Nitin Chaubey" userId="b3870fd9dea3e1db" providerId="LiveId" clId="{F7BB1D6F-9C6C-43D4-856C-F7B7586F5AE0}" dt="2024-09-24T19:30:52.064" v="1581" actId="14100"/>
          <ac:picMkLst>
            <pc:docMk/>
            <pc:sldMk cId="3254187185" sldId="330"/>
            <ac:picMk id="20" creationId="{440FEA04-0A47-F11D-8458-20C7355104D1}"/>
          </ac:picMkLst>
        </pc:picChg>
      </pc:sldChg>
      <pc:sldChg chg="addSp delSp modSp new mod setBg">
        <pc:chgData name="Nitin Chaubey" userId="b3870fd9dea3e1db" providerId="LiveId" clId="{F7BB1D6F-9C6C-43D4-856C-F7B7586F5AE0}" dt="2024-09-24T19:28:48.276" v="1570" actId="14100"/>
        <pc:sldMkLst>
          <pc:docMk/>
          <pc:sldMk cId="3405407520" sldId="331"/>
        </pc:sldMkLst>
        <pc:spChg chg="del">
          <ac:chgData name="Nitin Chaubey" userId="b3870fd9dea3e1db" providerId="LiveId" clId="{F7BB1D6F-9C6C-43D4-856C-F7B7586F5AE0}" dt="2024-09-23T18:13:40.288" v="598" actId="21"/>
          <ac:spMkLst>
            <pc:docMk/>
            <pc:sldMk cId="3405407520" sldId="331"/>
            <ac:spMk id="2" creationId="{D5425E75-2026-CA1B-B71A-4FAD4D9063F8}"/>
          </ac:spMkLst>
        </pc:spChg>
        <pc:spChg chg="mod">
          <ac:chgData name="Nitin Chaubey" userId="b3870fd9dea3e1db" providerId="LiveId" clId="{F7BB1D6F-9C6C-43D4-856C-F7B7586F5AE0}" dt="2024-09-24T18:46:11.438" v="1199"/>
          <ac:spMkLst>
            <pc:docMk/>
            <pc:sldMk cId="3405407520" sldId="331"/>
            <ac:spMk id="3" creationId="{EE89B09C-B0A1-082A-9D5B-C162D9C78166}"/>
          </ac:spMkLst>
        </pc:spChg>
        <pc:spChg chg="del mod">
          <ac:chgData name="Nitin Chaubey" userId="b3870fd9dea3e1db" providerId="LiveId" clId="{F7BB1D6F-9C6C-43D4-856C-F7B7586F5AE0}" dt="2024-09-23T18:14:02.354" v="603"/>
          <ac:spMkLst>
            <pc:docMk/>
            <pc:sldMk cId="3405407520" sldId="331"/>
            <ac:spMk id="4" creationId="{00BDF4CD-B39C-1187-5FFB-D847F75182ED}"/>
          </ac:spMkLst>
        </pc:spChg>
        <pc:picChg chg="add mod">
          <ac:chgData name="Nitin Chaubey" userId="b3870fd9dea3e1db" providerId="LiveId" clId="{F7BB1D6F-9C6C-43D4-856C-F7B7586F5AE0}" dt="2024-09-24T19:28:38.325" v="1568" actId="14100"/>
          <ac:picMkLst>
            <pc:docMk/>
            <pc:sldMk cId="3405407520" sldId="331"/>
            <ac:picMk id="6" creationId="{12CEEA31-4FA6-DFED-25D4-A31E462464FD}"/>
          </ac:picMkLst>
        </pc:picChg>
        <pc:picChg chg="add mod">
          <ac:chgData name="Nitin Chaubey" userId="b3870fd9dea3e1db" providerId="LiveId" clId="{F7BB1D6F-9C6C-43D4-856C-F7B7586F5AE0}" dt="2024-09-24T19:28:44.519" v="1569" actId="14100"/>
          <ac:picMkLst>
            <pc:docMk/>
            <pc:sldMk cId="3405407520" sldId="331"/>
            <ac:picMk id="8" creationId="{1EA955E7-5534-6A56-45B5-6275CD96FA83}"/>
          </ac:picMkLst>
        </pc:picChg>
        <pc:picChg chg="add mod">
          <ac:chgData name="Nitin Chaubey" userId="b3870fd9dea3e1db" providerId="LiveId" clId="{F7BB1D6F-9C6C-43D4-856C-F7B7586F5AE0}" dt="2024-09-24T19:28:48.276" v="1570" actId="14100"/>
          <ac:picMkLst>
            <pc:docMk/>
            <pc:sldMk cId="3405407520" sldId="331"/>
            <ac:picMk id="10" creationId="{7604C328-F49B-8346-56D6-48B9236E415B}"/>
          </ac:picMkLst>
        </pc:picChg>
      </pc:sldChg>
      <pc:sldChg chg="addSp delSp modSp new mod ord setBg">
        <pc:chgData name="Nitin Chaubey" userId="b3870fd9dea3e1db" providerId="LiveId" clId="{F7BB1D6F-9C6C-43D4-856C-F7B7586F5AE0}" dt="2024-09-26T07:41:41.261" v="1867"/>
        <pc:sldMkLst>
          <pc:docMk/>
          <pc:sldMk cId="1823141322" sldId="332"/>
        </pc:sldMkLst>
        <pc:spChg chg="mod">
          <ac:chgData name="Nitin Chaubey" userId="b3870fd9dea3e1db" providerId="LiveId" clId="{F7BB1D6F-9C6C-43D4-856C-F7B7586F5AE0}" dt="2024-09-23T18:32:25.251" v="934" actId="207"/>
          <ac:spMkLst>
            <pc:docMk/>
            <pc:sldMk cId="1823141322" sldId="332"/>
            <ac:spMk id="2" creationId="{1A786F78-EB8D-A5C9-9758-7DDADDD0B193}"/>
          </ac:spMkLst>
        </pc:spChg>
        <pc:spChg chg="mod">
          <ac:chgData name="Nitin Chaubey" userId="b3870fd9dea3e1db" providerId="LiveId" clId="{F7BB1D6F-9C6C-43D4-856C-F7B7586F5AE0}" dt="2024-09-24T18:46:11.438" v="1199"/>
          <ac:spMkLst>
            <pc:docMk/>
            <pc:sldMk cId="1823141322" sldId="332"/>
            <ac:spMk id="3" creationId="{D47D4B2A-9E63-2070-61B3-6CA05B3297CE}"/>
          </ac:spMkLst>
        </pc:spChg>
        <pc:spChg chg="del mod">
          <ac:chgData name="Nitin Chaubey" userId="b3870fd9dea3e1db" providerId="LiveId" clId="{F7BB1D6F-9C6C-43D4-856C-F7B7586F5AE0}" dt="2024-09-23T18:16:41.096" v="655"/>
          <ac:spMkLst>
            <pc:docMk/>
            <pc:sldMk cId="1823141322" sldId="332"/>
            <ac:spMk id="4" creationId="{147F2C69-3C72-2F26-F078-9DA05A3808C4}"/>
          </ac:spMkLst>
        </pc:spChg>
        <pc:picChg chg="add mod">
          <ac:chgData name="Nitin Chaubey" userId="b3870fd9dea3e1db" providerId="LiveId" clId="{F7BB1D6F-9C6C-43D4-856C-F7B7586F5AE0}" dt="2024-09-24T19:31:25.944" v="1585" actId="1076"/>
          <ac:picMkLst>
            <pc:docMk/>
            <pc:sldMk cId="1823141322" sldId="332"/>
            <ac:picMk id="6" creationId="{0C82641B-8496-D570-6ADD-2A1DEB125C42}"/>
          </ac:picMkLst>
        </pc:picChg>
      </pc:sldChg>
      <pc:sldChg chg="modSp new mod setBg">
        <pc:chgData name="Nitin Chaubey" userId="b3870fd9dea3e1db" providerId="LiveId" clId="{F7BB1D6F-9C6C-43D4-856C-F7B7586F5AE0}" dt="2024-09-24T19:48:33.011" v="1818" actId="12"/>
        <pc:sldMkLst>
          <pc:docMk/>
          <pc:sldMk cId="950812686" sldId="333"/>
        </pc:sldMkLst>
        <pc:spChg chg="mod">
          <ac:chgData name="Nitin Chaubey" userId="b3870fd9dea3e1db" providerId="LiveId" clId="{F7BB1D6F-9C6C-43D4-856C-F7B7586F5AE0}" dt="2024-09-23T18:28:42.652" v="921" actId="207"/>
          <ac:spMkLst>
            <pc:docMk/>
            <pc:sldMk cId="950812686" sldId="333"/>
            <ac:spMk id="2" creationId="{F6F2C2AB-F2B8-8A19-AD94-E6A8894FE645}"/>
          </ac:spMkLst>
        </pc:spChg>
        <pc:spChg chg="mod">
          <ac:chgData name="Nitin Chaubey" userId="b3870fd9dea3e1db" providerId="LiveId" clId="{F7BB1D6F-9C6C-43D4-856C-F7B7586F5AE0}" dt="2024-09-24T18:46:11.438" v="1199"/>
          <ac:spMkLst>
            <pc:docMk/>
            <pc:sldMk cId="950812686" sldId="333"/>
            <ac:spMk id="3" creationId="{7A5D3D85-9740-A467-9005-1106EB8D411B}"/>
          </ac:spMkLst>
        </pc:spChg>
        <pc:spChg chg="mod">
          <ac:chgData name="Nitin Chaubey" userId="b3870fd9dea3e1db" providerId="LiveId" clId="{F7BB1D6F-9C6C-43D4-856C-F7B7586F5AE0}" dt="2024-09-24T19:48:33.011" v="1818" actId="12"/>
          <ac:spMkLst>
            <pc:docMk/>
            <pc:sldMk cId="950812686" sldId="333"/>
            <ac:spMk id="4" creationId="{F97023C1-341F-3F92-563A-E1CC8F1663B1}"/>
          </ac:spMkLst>
        </pc:spChg>
        <pc:spChg chg="mod">
          <ac:chgData name="Nitin Chaubey" userId="b3870fd9dea3e1db" providerId="LiveId" clId="{F7BB1D6F-9C6C-43D4-856C-F7B7586F5AE0}" dt="2024-09-23T18:28:38.488" v="920" actId="207"/>
          <ac:spMkLst>
            <pc:docMk/>
            <pc:sldMk cId="950812686" sldId="333"/>
            <ac:spMk id="5" creationId="{FBC39DA2-2A61-46F4-8F32-D0D47CB9ADDA}"/>
          </ac:spMkLst>
        </pc:spChg>
      </pc:sldChg>
      <pc:sldChg chg="addSp modSp new mod setBg">
        <pc:chgData name="Nitin Chaubey" userId="b3870fd9dea3e1db" providerId="LiveId" clId="{F7BB1D6F-9C6C-43D4-856C-F7B7586F5AE0}" dt="2024-09-24T19:44:38.475" v="1798" actId="1036"/>
        <pc:sldMkLst>
          <pc:docMk/>
          <pc:sldMk cId="4195296416" sldId="334"/>
        </pc:sldMkLst>
        <pc:spChg chg="mod">
          <ac:chgData name="Nitin Chaubey" userId="b3870fd9dea3e1db" providerId="LiveId" clId="{F7BB1D6F-9C6C-43D4-856C-F7B7586F5AE0}" dt="2024-09-24T09:25:19.887" v="1111" actId="207"/>
          <ac:spMkLst>
            <pc:docMk/>
            <pc:sldMk cId="4195296416" sldId="334"/>
            <ac:spMk id="2" creationId="{67536CF9-7125-C479-D9D0-383E190C6517}"/>
          </ac:spMkLst>
        </pc:spChg>
        <pc:spChg chg="mod">
          <ac:chgData name="Nitin Chaubey" userId="b3870fd9dea3e1db" providerId="LiveId" clId="{F7BB1D6F-9C6C-43D4-856C-F7B7586F5AE0}" dt="2024-09-24T18:46:11.438" v="1199"/>
          <ac:spMkLst>
            <pc:docMk/>
            <pc:sldMk cId="4195296416" sldId="334"/>
            <ac:spMk id="3" creationId="{43413EC0-5287-5635-DD2B-14AD651A9532}"/>
          </ac:spMkLst>
        </pc:spChg>
        <pc:spChg chg="mod">
          <ac:chgData name="Nitin Chaubey" userId="b3870fd9dea3e1db" providerId="LiveId" clId="{F7BB1D6F-9C6C-43D4-856C-F7B7586F5AE0}" dt="2024-09-24T19:42:00.704" v="1745" actId="20577"/>
          <ac:spMkLst>
            <pc:docMk/>
            <pc:sldMk cId="4195296416" sldId="334"/>
            <ac:spMk id="4" creationId="{5871E38E-05AA-7F85-487C-AE9057A6EF5A}"/>
          </ac:spMkLst>
        </pc:spChg>
        <pc:spChg chg="add mod">
          <ac:chgData name="Nitin Chaubey" userId="b3870fd9dea3e1db" providerId="LiveId" clId="{F7BB1D6F-9C6C-43D4-856C-F7B7586F5AE0}" dt="2024-09-24T19:41:26.597" v="1742" actId="208"/>
          <ac:spMkLst>
            <pc:docMk/>
            <pc:sldMk cId="4195296416" sldId="334"/>
            <ac:spMk id="5" creationId="{82639395-F96B-0AAD-EF41-171657EDE01C}"/>
          </ac:spMkLst>
        </pc:spChg>
        <pc:spChg chg="add mod">
          <ac:chgData name="Nitin Chaubey" userId="b3870fd9dea3e1db" providerId="LiveId" clId="{F7BB1D6F-9C6C-43D4-856C-F7B7586F5AE0}" dt="2024-09-24T19:41:38.379" v="1744" actId="207"/>
          <ac:spMkLst>
            <pc:docMk/>
            <pc:sldMk cId="4195296416" sldId="334"/>
            <ac:spMk id="6" creationId="{6B8F44BB-3248-472A-B1C4-D4662F62DE0E}"/>
          </ac:spMkLst>
        </pc:spChg>
        <pc:spChg chg="add mod">
          <ac:chgData name="Nitin Chaubey" userId="b3870fd9dea3e1db" providerId="LiveId" clId="{F7BB1D6F-9C6C-43D4-856C-F7B7586F5AE0}" dt="2024-09-24T19:44:21.651" v="1780" actId="1076"/>
          <ac:spMkLst>
            <pc:docMk/>
            <pc:sldMk cId="4195296416" sldId="334"/>
            <ac:spMk id="7" creationId="{DDC1FFF4-6430-A975-5710-01551B45B3F1}"/>
          </ac:spMkLst>
        </pc:spChg>
        <pc:spChg chg="add mod ord">
          <ac:chgData name="Nitin Chaubey" userId="b3870fd9dea3e1db" providerId="LiveId" clId="{F7BB1D6F-9C6C-43D4-856C-F7B7586F5AE0}" dt="2024-09-24T19:44:38.475" v="1798" actId="1036"/>
          <ac:spMkLst>
            <pc:docMk/>
            <pc:sldMk cId="4195296416" sldId="334"/>
            <ac:spMk id="8" creationId="{E8927446-7F52-CA2A-0C54-E7ADF60876CB}"/>
          </ac:spMkLst>
        </pc:spChg>
      </pc:sldChg>
      <pc:sldMasterChg chg="modTransition">
        <pc:chgData name="Nitin Chaubey" userId="b3870fd9dea3e1db" providerId="LiveId" clId="{F7BB1D6F-9C6C-43D4-856C-F7B7586F5AE0}" dt="2024-09-24T09:27:58.735" v="1122"/>
        <pc:sldMasterMkLst>
          <pc:docMk/>
          <pc:sldMasterMk cId="2930771476" sldId="2147483808"/>
        </pc:sldMasterMkLst>
      </pc:sldMasterChg>
      <pc:sldMasterChg chg="modTransition">
        <pc:chgData name="Nitin Chaubey" userId="b3870fd9dea3e1db" providerId="LiveId" clId="{F7BB1D6F-9C6C-43D4-856C-F7B7586F5AE0}" dt="2024-09-24T18:35:53.084" v="1194"/>
        <pc:sldMasterMkLst>
          <pc:docMk/>
          <pc:sldMasterMk cId="270438167" sldId="2147483832"/>
        </pc:sldMasterMkLst>
      </pc:sldMasterChg>
      <pc:sldMasterChg chg="modTransition">
        <pc:chgData name="Nitin Chaubey" userId="b3870fd9dea3e1db" providerId="LiveId" clId="{F7BB1D6F-9C6C-43D4-856C-F7B7586F5AE0}" dt="2024-09-24T18:46:04.630" v="1196"/>
        <pc:sldMasterMkLst>
          <pc:docMk/>
          <pc:sldMasterMk cId="1337576883" sldId="2147483853"/>
        </pc:sldMasterMkLst>
      </pc:sldMasterChg>
      <pc:sldMasterChg chg="modTransition">
        <pc:chgData name="Nitin Chaubey" userId="b3870fd9dea3e1db" providerId="LiveId" clId="{F7BB1D6F-9C6C-43D4-856C-F7B7586F5AE0}" dt="2024-09-24T18:46:11.438" v="1199"/>
        <pc:sldMasterMkLst>
          <pc:docMk/>
          <pc:sldMasterMk cId="3235277422" sldId="2147483871"/>
        </pc:sldMasterMkLst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F19A0B-B1DD-4E27-AABF-6C925C7D754E}" type="doc">
      <dgm:prSet loTypeId="urn:microsoft.com/office/officeart/2005/8/layout/pyramid2" loCatId="list" qsTypeId="urn:microsoft.com/office/officeart/2005/8/quickstyle/3d3" qsCatId="3D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A7179FCE-34EA-4618-8DEC-A6BC26E19F32}">
      <dgm:prSet phldrT="[Text]"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Project Overview</a:t>
          </a:r>
        </a:p>
      </dgm:t>
    </dgm:pt>
    <dgm:pt modelId="{8962E841-6B43-470D-865F-E2C308C3512D}" type="parTrans" cxnId="{5120AFE5-00D7-46CB-BBCB-22340F40248E}">
      <dgm:prSet/>
      <dgm:spPr/>
      <dgm:t>
        <a:bodyPr/>
        <a:lstStyle/>
        <a:p>
          <a:endParaRPr lang="en-IN"/>
        </a:p>
      </dgm:t>
    </dgm:pt>
    <dgm:pt modelId="{3CF1D3E0-A5BF-4ABC-9681-AE0BA7124F93}" type="sibTrans" cxnId="{5120AFE5-00D7-46CB-BBCB-22340F40248E}">
      <dgm:prSet/>
      <dgm:spPr/>
      <dgm:t>
        <a:bodyPr/>
        <a:lstStyle/>
        <a:p>
          <a:endParaRPr lang="en-IN"/>
        </a:p>
      </dgm:t>
    </dgm:pt>
    <dgm:pt modelId="{2B74A6F2-FBF1-43CB-BBE2-C43888621BA0}">
      <dgm:prSet phldrT="[Text]" custT="1"/>
      <dgm:spPr/>
      <dgm:t>
        <a:bodyPr/>
        <a:lstStyle/>
        <a:p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KPI</a:t>
          </a:r>
          <a:r>
            <a:rPr lang="en-IN" sz="1900" kern="1200" dirty="0"/>
            <a:t> </a:t>
          </a:r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Analysis</a:t>
          </a:r>
        </a:p>
      </dgm:t>
    </dgm:pt>
    <dgm:pt modelId="{38FB2D15-A4C0-4143-A2C8-A744D7BFFF60}" type="parTrans" cxnId="{C519455F-CCEC-40BA-848B-16F8B3D9710D}">
      <dgm:prSet/>
      <dgm:spPr/>
      <dgm:t>
        <a:bodyPr/>
        <a:lstStyle/>
        <a:p>
          <a:endParaRPr lang="en-IN"/>
        </a:p>
      </dgm:t>
    </dgm:pt>
    <dgm:pt modelId="{E3B7A8F2-C22B-4AB8-BC4C-08F683897634}" type="sibTrans" cxnId="{C519455F-CCEC-40BA-848B-16F8B3D9710D}">
      <dgm:prSet/>
      <dgm:spPr/>
      <dgm:t>
        <a:bodyPr/>
        <a:lstStyle/>
        <a:p>
          <a:endParaRPr lang="en-IN"/>
        </a:p>
      </dgm:t>
    </dgm:pt>
    <dgm:pt modelId="{05667C70-6EBC-4197-B474-8F74178D45FE}">
      <dgm:prSet phldrT="[Text]" custT="1"/>
      <dgm:spPr/>
      <dgm:t>
        <a:bodyPr/>
        <a:lstStyle/>
        <a:p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Dashboard</a:t>
          </a:r>
          <a:r>
            <a:rPr lang="en-IN" sz="1900" kern="1200" dirty="0"/>
            <a:t> </a:t>
          </a:r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Design</a:t>
          </a:r>
        </a:p>
      </dgm:t>
    </dgm:pt>
    <dgm:pt modelId="{B059D8EA-0D7A-4733-A6E5-A6F34A5EF58D}" type="parTrans" cxnId="{1384E962-F300-4F5C-8B1D-C16569AA7BD7}">
      <dgm:prSet/>
      <dgm:spPr/>
      <dgm:t>
        <a:bodyPr/>
        <a:lstStyle/>
        <a:p>
          <a:endParaRPr lang="en-IN"/>
        </a:p>
      </dgm:t>
    </dgm:pt>
    <dgm:pt modelId="{FF88C213-9036-4F70-987D-3F78C3813996}" type="sibTrans" cxnId="{1384E962-F300-4F5C-8B1D-C16569AA7BD7}">
      <dgm:prSet/>
      <dgm:spPr/>
      <dgm:t>
        <a:bodyPr/>
        <a:lstStyle/>
        <a:p>
          <a:endParaRPr lang="en-IN"/>
        </a:p>
      </dgm:t>
    </dgm:pt>
    <dgm:pt modelId="{132FE8FA-97B8-4D1A-9E17-EF1E869486C7}">
      <dgm:prSet phldrT="[Text]"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 spcFirstLastPara="0" vert="horz" wrap="square" lIns="76200" tIns="76200" rIns="76200" bIns="76200" numCol="1" spcCol="1270" anchor="ctr" anchorCtr="0"/>
        <a:lstStyle/>
        <a:p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Dataset</a:t>
          </a:r>
          <a:r>
            <a:rPr lang="en-IN" sz="1900" kern="1200" dirty="0"/>
            <a:t> </a:t>
          </a:r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Description</a:t>
          </a:r>
        </a:p>
      </dgm:t>
    </dgm:pt>
    <dgm:pt modelId="{8FEC20E7-C732-4CFE-AF1C-BB9277298EBE}" type="parTrans" cxnId="{14A75252-F00D-4BBE-A71E-54B1CC1D89FB}">
      <dgm:prSet/>
      <dgm:spPr/>
      <dgm:t>
        <a:bodyPr/>
        <a:lstStyle/>
        <a:p>
          <a:endParaRPr lang="en-IN"/>
        </a:p>
      </dgm:t>
    </dgm:pt>
    <dgm:pt modelId="{DB340749-F3C0-4AD5-AB02-AD8F72CA0A34}" type="sibTrans" cxnId="{14A75252-F00D-4BBE-A71E-54B1CC1D89FB}">
      <dgm:prSet/>
      <dgm:spPr/>
      <dgm:t>
        <a:bodyPr/>
        <a:lstStyle/>
        <a:p>
          <a:endParaRPr lang="en-IN"/>
        </a:p>
      </dgm:t>
    </dgm:pt>
    <dgm:pt modelId="{8C887D01-BB59-4FD1-9F50-A1892C5EC536}">
      <dgm:prSet phldrT="[Text]" custT="1"/>
      <dgm:spPr/>
      <dgm:t>
        <a:bodyPr/>
        <a:lstStyle/>
        <a:p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Recommendation</a:t>
          </a:r>
        </a:p>
      </dgm:t>
    </dgm:pt>
    <dgm:pt modelId="{01D2823B-3030-4C7A-9090-CCB43AC0B0DE}" type="parTrans" cxnId="{0DE41BE6-9180-43FD-8F36-E565A252F37E}">
      <dgm:prSet/>
      <dgm:spPr/>
      <dgm:t>
        <a:bodyPr/>
        <a:lstStyle/>
        <a:p>
          <a:endParaRPr lang="en-IN"/>
        </a:p>
      </dgm:t>
    </dgm:pt>
    <dgm:pt modelId="{2B49822A-BF49-4DD3-AAD7-2810DC9552E2}" type="sibTrans" cxnId="{0DE41BE6-9180-43FD-8F36-E565A252F37E}">
      <dgm:prSet/>
      <dgm:spPr/>
      <dgm:t>
        <a:bodyPr/>
        <a:lstStyle/>
        <a:p>
          <a:endParaRPr lang="en-IN"/>
        </a:p>
      </dgm:t>
    </dgm:pt>
    <dgm:pt modelId="{70761BBF-6063-43B4-86C7-8132D1BD8D61}">
      <dgm:prSet phldrT="[Text]" custT="1"/>
      <dgm:spPr/>
      <dgm:t>
        <a:bodyPr/>
        <a:lstStyle/>
        <a:p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Closure</a:t>
          </a:r>
        </a:p>
      </dgm:t>
    </dgm:pt>
    <dgm:pt modelId="{A1ADB6BF-F63F-4EA8-8CF1-9E680FE0B7B7}" type="parTrans" cxnId="{DC675CA3-2097-446F-92BE-393F0018AC80}">
      <dgm:prSet/>
      <dgm:spPr/>
      <dgm:t>
        <a:bodyPr/>
        <a:lstStyle/>
        <a:p>
          <a:endParaRPr lang="en-IN"/>
        </a:p>
      </dgm:t>
    </dgm:pt>
    <dgm:pt modelId="{758E0BF2-BB66-40C0-A16A-4FB559BB0915}" type="sibTrans" cxnId="{DC675CA3-2097-446F-92BE-393F0018AC80}">
      <dgm:prSet/>
      <dgm:spPr/>
      <dgm:t>
        <a:bodyPr/>
        <a:lstStyle/>
        <a:p>
          <a:endParaRPr lang="en-IN"/>
        </a:p>
      </dgm:t>
    </dgm:pt>
    <dgm:pt modelId="{31D60CBD-AEDD-46D4-9D65-A7B272392FDD}">
      <dgm:prSet phldrT="[Text]" custT="1"/>
      <dgm:spPr/>
      <dgm:t>
        <a:bodyPr/>
        <a:lstStyle/>
        <a:p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Data</a:t>
          </a:r>
          <a:r>
            <a:rPr lang="en-IN" sz="1900" kern="1200" dirty="0"/>
            <a:t> </a:t>
          </a:r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Schema</a:t>
          </a:r>
        </a:p>
      </dgm:t>
    </dgm:pt>
    <dgm:pt modelId="{44B0D15B-8422-4EAC-9219-D88AFCDB0300}" type="parTrans" cxnId="{6004CF01-3666-4408-B671-5EF3134B7BF5}">
      <dgm:prSet/>
      <dgm:spPr/>
      <dgm:t>
        <a:bodyPr/>
        <a:lstStyle/>
        <a:p>
          <a:endParaRPr lang="en-IN"/>
        </a:p>
      </dgm:t>
    </dgm:pt>
    <dgm:pt modelId="{5269FD62-36C2-4BFF-A1E8-1EFEEA64DC14}" type="sibTrans" cxnId="{6004CF01-3666-4408-B671-5EF3134B7BF5}">
      <dgm:prSet/>
      <dgm:spPr/>
      <dgm:t>
        <a:bodyPr/>
        <a:lstStyle/>
        <a:p>
          <a:endParaRPr lang="en-IN"/>
        </a:p>
      </dgm:t>
    </dgm:pt>
    <dgm:pt modelId="{22F6B733-5B95-4225-AB06-0E764C01ED61}">
      <dgm:prSet phldrT="[Text]" custT="1"/>
      <dgm:spPr/>
      <dgm:t>
        <a:bodyPr/>
        <a:lstStyle/>
        <a:p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Conclusion</a:t>
          </a:r>
        </a:p>
      </dgm:t>
    </dgm:pt>
    <dgm:pt modelId="{62B4269D-AB7C-40A5-9816-8A70366AB830}" type="parTrans" cxnId="{6C3FC354-DFB4-48A9-9A37-6B1EC7954C37}">
      <dgm:prSet/>
      <dgm:spPr/>
      <dgm:t>
        <a:bodyPr/>
        <a:lstStyle/>
        <a:p>
          <a:endParaRPr lang="en-IN"/>
        </a:p>
      </dgm:t>
    </dgm:pt>
    <dgm:pt modelId="{ED30FA7B-A375-44EC-8081-F92F19E98A63}" type="sibTrans" cxnId="{6C3FC354-DFB4-48A9-9A37-6B1EC7954C37}">
      <dgm:prSet/>
      <dgm:spPr/>
      <dgm:t>
        <a:bodyPr/>
        <a:lstStyle/>
        <a:p>
          <a:endParaRPr lang="en-IN"/>
        </a:p>
      </dgm:t>
    </dgm:pt>
    <dgm:pt modelId="{A25622BF-4E93-4337-A0BE-03118B540564}" type="pres">
      <dgm:prSet presAssocID="{CCF19A0B-B1DD-4E27-AABF-6C925C7D754E}" presName="compositeShape" presStyleCnt="0">
        <dgm:presLayoutVars>
          <dgm:dir/>
          <dgm:resizeHandles/>
        </dgm:presLayoutVars>
      </dgm:prSet>
      <dgm:spPr/>
    </dgm:pt>
    <dgm:pt modelId="{7FB7BA6C-0F10-469A-B890-A6602FBDF2E5}" type="pres">
      <dgm:prSet presAssocID="{CCF19A0B-B1DD-4E27-AABF-6C925C7D754E}" presName="pyramid" presStyleLbl="node1" presStyleIdx="0" presStyleCnt="1" custLinFactNeighborY="-436"/>
      <dgm:spPr/>
    </dgm:pt>
    <dgm:pt modelId="{860BC588-50C2-4123-90EC-6A0545A58F5F}" type="pres">
      <dgm:prSet presAssocID="{CCF19A0B-B1DD-4E27-AABF-6C925C7D754E}" presName="theList" presStyleCnt="0"/>
      <dgm:spPr/>
    </dgm:pt>
    <dgm:pt modelId="{35715D06-E700-4FEC-B798-7A01F2451CEA}" type="pres">
      <dgm:prSet presAssocID="{A7179FCE-34EA-4618-8DEC-A6BC26E19F32}" presName="aNode" presStyleLbl="fgAcc1" presStyleIdx="0" presStyleCnt="8">
        <dgm:presLayoutVars>
          <dgm:bulletEnabled val="1"/>
        </dgm:presLayoutVars>
      </dgm:prSet>
      <dgm:spPr>
        <a:xfrm>
          <a:off x="4226471" y="531290"/>
          <a:ext cx="3450020" cy="471682"/>
        </a:xfrm>
        <a:prstGeom prst="roundRect">
          <a:avLst/>
        </a:prstGeom>
      </dgm:spPr>
    </dgm:pt>
    <dgm:pt modelId="{666BC367-D07B-4506-BE93-58EC66AD5456}" type="pres">
      <dgm:prSet presAssocID="{A7179FCE-34EA-4618-8DEC-A6BC26E19F32}" presName="aSpace" presStyleCnt="0"/>
      <dgm:spPr/>
    </dgm:pt>
    <dgm:pt modelId="{33D54795-7DCC-467A-8B50-CB35D20F8049}" type="pres">
      <dgm:prSet presAssocID="{132FE8FA-97B8-4D1A-9E17-EF1E869486C7}" presName="aNode" presStyleLbl="fgAcc1" presStyleIdx="1" presStyleCnt="8">
        <dgm:presLayoutVars>
          <dgm:bulletEnabled val="1"/>
        </dgm:presLayoutVars>
      </dgm:prSet>
      <dgm:spPr>
        <a:xfrm>
          <a:off x="4226471" y="1061933"/>
          <a:ext cx="3450020" cy="471682"/>
        </a:xfrm>
        <a:prstGeom prst="roundRect">
          <a:avLst/>
        </a:prstGeom>
      </dgm:spPr>
    </dgm:pt>
    <dgm:pt modelId="{D0486487-EA94-48E8-9537-A0F3847496AF}" type="pres">
      <dgm:prSet presAssocID="{132FE8FA-97B8-4D1A-9E17-EF1E869486C7}" presName="aSpace" presStyleCnt="0"/>
      <dgm:spPr/>
    </dgm:pt>
    <dgm:pt modelId="{6D2C9D3E-0540-445C-B0E3-A2C0C53349AD}" type="pres">
      <dgm:prSet presAssocID="{31D60CBD-AEDD-46D4-9D65-A7B272392FDD}" presName="aNode" presStyleLbl="fgAcc1" presStyleIdx="2" presStyleCnt="8">
        <dgm:presLayoutVars>
          <dgm:bulletEnabled val="1"/>
        </dgm:presLayoutVars>
      </dgm:prSet>
      <dgm:spPr/>
    </dgm:pt>
    <dgm:pt modelId="{91B4C48D-EB87-4BF2-9B45-96A44E1372A6}" type="pres">
      <dgm:prSet presAssocID="{31D60CBD-AEDD-46D4-9D65-A7B272392FDD}" presName="aSpace" presStyleCnt="0"/>
      <dgm:spPr/>
    </dgm:pt>
    <dgm:pt modelId="{14232A62-0BB5-455C-8C2F-C486F44E8FB0}" type="pres">
      <dgm:prSet presAssocID="{2B74A6F2-FBF1-43CB-BBE2-C43888621BA0}" presName="aNode" presStyleLbl="fgAcc1" presStyleIdx="3" presStyleCnt="8">
        <dgm:presLayoutVars>
          <dgm:bulletEnabled val="1"/>
        </dgm:presLayoutVars>
      </dgm:prSet>
      <dgm:spPr/>
    </dgm:pt>
    <dgm:pt modelId="{4FE9C20F-0E3C-43D8-B48E-F4E4AF87CEDA}" type="pres">
      <dgm:prSet presAssocID="{2B74A6F2-FBF1-43CB-BBE2-C43888621BA0}" presName="aSpace" presStyleCnt="0"/>
      <dgm:spPr/>
    </dgm:pt>
    <dgm:pt modelId="{73B62898-3652-4958-BD7A-71CA2E14503F}" type="pres">
      <dgm:prSet presAssocID="{05667C70-6EBC-4197-B474-8F74178D45FE}" presName="aNode" presStyleLbl="fgAcc1" presStyleIdx="4" presStyleCnt="8">
        <dgm:presLayoutVars>
          <dgm:bulletEnabled val="1"/>
        </dgm:presLayoutVars>
      </dgm:prSet>
      <dgm:spPr/>
    </dgm:pt>
    <dgm:pt modelId="{B8BEAC6B-BF60-4CE6-AD7C-416BD9187C43}" type="pres">
      <dgm:prSet presAssocID="{05667C70-6EBC-4197-B474-8F74178D45FE}" presName="aSpace" presStyleCnt="0"/>
      <dgm:spPr/>
    </dgm:pt>
    <dgm:pt modelId="{FE80613F-DD22-49DA-8B39-06DAA0C0256E}" type="pres">
      <dgm:prSet presAssocID="{22F6B733-5B95-4225-AB06-0E764C01ED61}" presName="aNode" presStyleLbl="fgAcc1" presStyleIdx="5" presStyleCnt="8">
        <dgm:presLayoutVars>
          <dgm:bulletEnabled val="1"/>
        </dgm:presLayoutVars>
      </dgm:prSet>
      <dgm:spPr/>
    </dgm:pt>
    <dgm:pt modelId="{57C02EB4-8767-482E-8989-4BF87854D562}" type="pres">
      <dgm:prSet presAssocID="{22F6B733-5B95-4225-AB06-0E764C01ED61}" presName="aSpace" presStyleCnt="0"/>
      <dgm:spPr/>
    </dgm:pt>
    <dgm:pt modelId="{7EC1D261-ED7C-45CD-8317-992DA23E56D5}" type="pres">
      <dgm:prSet presAssocID="{8C887D01-BB59-4FD1-9F50-A1892C5EC536}" presName="aNode" presStyleLbl="fgAcc1" presStyleIdx="6" presStyleCnt="8">
        <dgm:presLayoutVars>
          <dgm:bulletEnabled val="1"/>
        </dgm:presLayoutVars>
      </dgm:prSet>
      <dgm:spPr/>
    </dgm:pt>
    <dgm:pt modelId="{B35B980E-7E4E-4187-950A-4AA28D8BFE30}" type="pres">
      <dgm:prSet presAssocID="{8C887D01-BB59-4FD1-9F50-A1892C5EC536}" presName="aSpace" presStyleCnt="0"/>
      <dgm:spPr/>
    </dgm:pt>
    <dgm:pt modelId="{17848B46-08FF-48E9-BEF4-6917947B9344}" type="pres">
      <dgm:prSet presAssocID="{70761BBF-6063-43B4-86C7-8132D1BD8D61}" presName="aNode" presStyleLbl="fgAcc1" presStyleIdx="7" presStyleCnt="8">
        <dgm:presLayoutVars>
          <dgm:bulletEnabled val="1"/>
        </dgm:presLayoutVars>
      </dgm:prSet>
      <dgm:spPr/>
    </dgm:pt>
    <dgm:pt modelId="{7BA3F890-481B-4C8F-BFF3-38465E3EC6E9}" type="pres">
      <dgm:prSet presAssocID="{70761BBF-6063-43B4-86C7-8132D1BD8D61}" presName="aSpace" presStyleCnt="0"/>
      <dgm:spPr/>
    </dgm:pt>
  </dgm:ptLst>
  <dgm:cxnLst>
    <dgm:cxn modelId="{4F212801-C611-44EB-9EDC-96D156B2ABC5}" type="presOf" srcId="{2B74A6F2-FBF1-43CB-BBE2-C43888621BA0}" destId="{14232A62-0BB5-455C-8C2F-C486F44E8FB0}" srcOrd="0" destOrd="0" presId="urn:microsoft.com/office/officeart/2005/8/layout/pyramid2"/>
    <dgm:cxn modelId="{6004CF01-3666-4408-B671-5EF3134B7BF5}" srcId="{CCF19A0B-B1DD-4E27-AABF-6C925C7D754E}" destId="{31D60CBD-AEDD-46D4-9D65-A7B272392FDD}" srcOrd="2" destOrd="0" parTransId="{44B0D15B-8422-4EAC-9219-D88AFCDB0300}" sibTransId="{5269FD62-36C2-4BFF-A1E8-1EFEEA64DC14}"/>
    <dgm:cxn modelId="{C519455F-CCEC-40BA-848B-16F8B3D9710D}" srcId="{CCF19A0B-B1DD-4E27-AABF-6C925C7D754E}" destId="{2B74A6F2-FBF1-43CB-BBE2-C43888621BA0}" srcOrd="3" destOrd="0" parTransId="{38FB2D15-A4C0-4143-A2C8-A744D7BFFF60}" sibTransId="{E3B7A8F2-C22B-4AB8-BC4C-08F683897634}"/>
    <dgm:cxn modelId="{1384E962-F300-4F5C-8B1D-C16569AA7BD7}" srcId="{CCF19A0B-B1DD-4E27-AABF-6C925C7D754E}" destId="{05667C70-6EBC-4197-B474-8F74178D45FE}" srcOrd="4" destOrd="0" parTransId="{B059D8EA-0D7A-4733-A6E5-A6F34A5EF58D}" sibTransId="{FF88C213-9036-4F70-987D-3F78C3813996}"/>
    <dgm:cxn modelId="{14A75252-F00D-4BBE-A71E-54B1CC1D89FB}" srcId="{CCF19A0B-B1DD-4E27-AABF-6C925C7D754E}" destId="{132FE8FA-97B8-4D1A-9E17-EF1E869486C7}" srcOrd="1" destOrd="0" parTransId="{8FEC20E7-C732-4CFE-AF1C-BB9277298EBE}" sibTransId="{DB340749-F3C0-4AD5-AB02-AD8F72CA0A34}"/>
    <dgm:cxn modelId="{6C3FC354-DFB4-48A9-9A37-6B1EC7954C37}" srcId="{CCF19A0B-B1DD-4E27-AABF-6C925C7D754E}" destId="{22F6B733-5B95-4225-AB06-0E764C01ED61}" srcOrd="5" destOrd="0" parTransId="{62B4269D-AB7C-40A5-9816-8A70366AB830}" sibTransId="{ED30FA7B-A375-44EC-8081-F92F19E98A63}"/>
    <dgm:cxn modelId="{6E78D977-506C-439B-BDC7-FBF73A3E7C5E}" type="presOf" srcId="{31D60CBD-AEDD-46D4-9D65-A7B272392FDD}" destId="{6D2C9D3E-0540-445C-B0E3-A2C0C53349AD}" srcOrd="0" destOrd="0" presId="urn:microsoft.com/office/officeart/2005/8/layout/pyramid2"/>
    <dgm:cxn modelId="{DB6A9D7B-EC04-477C-AF3A-D51608B522F7}" type="presOf" srcId="{8C887D01-BB59-4FD1-9F50-A1892C5EC536}" destId="{7EC1D261-ED7C-45CD-8317-992DA23E56D5}" srcOrd="0" destOrd="0" presId="urn:microsoft.com/office/officeart/2005/8/layout/pyramid2"/>
    <dgm:cxn modelId="{96AF288A-D8C1-4720-9BE3-81A9EC6FCC4F}" type="presOf" srcId="{132FE8FA-97B8-4D1A-9E17-EF1E869486C7}" destId="{33D54795-7DCC-467A-8B50-CB35D20F8049}" srcOrd="0" destOrd="0" presId="urn:microsoft.com/office/officeart/2005/8/layout/pyramid2"/>
    <dgm:cxn modelId="{2EC0168C-BD71-4370-BC2C-9040B8A21E8A}" type="presOf" srcId="{A7179FCE-34EA-4618-8DEC-A6BC26E19F32}" destId="{35715D06-E700-4FEC-B798-7A01F2451CEA}" srcOrd="0" destOrd="0" presId="urn:microsoft.com/office/officeart/2005/8/layout/pyramid2"/>
    <dgm:cxn modelId="{DDD7418D-F9BA-4598-8FCF-DBF0B4ED11A1}" type="presOf" srcId="{22F6B733-5B95-4225-AB06-0E764C01ED61}" destId="{FE80613F-DD22-49DA-8B39-06DAA0C0256E}" srcOrd="0" destOrd="0" presId="urn:microsoft.com/office/officeart/2005/8/layout/pyramid2"/>
    <dgm:cxn modelId="{DC675CA3-2097-446F-92BE-393F0018AC80}" srcId="{CCF19A0B-B1DD-4E27-AABF-6C925C7D754E}" destId="{70761BBF-6063-43B4-86C7-8132D1BD8D61}" srcOrd="7" destOrd="0" parTransId="{A1ADB6BF-F63F-4EA8-8CF1-9E680FE0B7B7}" sibTransId="{758E0BF2-BB66-40C0-A16A-4FB559BB0915}"/>
    <dgm:cxn modelId="{B8839BAB-B85B-45BE-A72C-B265777ED1A1}" type="presOf" srcId="{05667C70-6EBC-4197-B474-8F74178D45FE}" destId="{73B62898-3652-4958-BD7A-71CA2E14503F}" srcOrd="0" destOrd="0" presId="urn:microsoft.com/office/officeart/2005/8/layout/pyramid2"/>
    <dgm:cxn modelId="{CD026EE0-6844-438A-82FA-4178E7BE2C67}" type="presOf" srcId="{CCF19A0B-B1DD-4E27-AABF-6C925C7D754E}" destId="{A25622BF-4E93-4337-A0BE-03118B540564}" srcOrd="0" destOrd="0" presId="urn:microsoft.com/office/officeart/2005/8/layout/pyramid2"/>
    <dgm:cxn modelId="{5120AFE5-00D7-46CB-BBCB-22340F40248E}" srcId="{CCF19A0B-B1DD-4E27-AABF-6C925C7D754E}" destId="{A7179FCE-34EA-4618-8DEC-A6BC26E19F32}" srcOrd="0" destOrd="0" parTransId="{8962E841-6B43-470D-865F-E2C308C3512D}" sibTransId="{3CF1D3E0-A5BF-4ABC-9681-AE0BA7124F93}"/>
    <dgm:cxn modelId="{0DE41BE6-9180-43FD-8F36-E565A252F37E}" srcId="{CCF19A0B-B1DD-4E27-AABF-6C925C7D754E}" destId="{8C887D01-BB59-4FD1-9F50-A1892C5EC536}" srcOrd="6" destOrd="0" parTransId="{01D2823B-3030-4C7A-9090-CCB43AC0B0DE}" sibTransId="{2B49822A-BF49-4DD3-AAD7-2810DC9552E2}"/>
    <dgm:cxn modelId="{001880ED-1F09-4078-9CAC-F204E1FC0C62}" type="presOf" srcId="{70761BBF-6063-43B4-86C7-8132D1BD8D61}" destId="{17848B46-08FF-48E9-BEF4-6917947B9344}" srcOrd="0" destOrd="0" presId="urn:microsoft.com/office/officeart/2005/8/layout/pyramid2"/>
    <dgm:cxn modelId="{2E735E8B-B708-4E37-B7D3-F63F3C043618}" type="presParOf" srcId="{A25622BF-4E93-4337-A0BE-03118B540564}" destId="{7FB7BA6C-0F10-469A-B890-A6602FBDF2E5}" srcOrd="0" destOrd="0" presId="urn:microsoft.com/office/officeart/2005/8/layout/pyramid2"/>
    <dgm:cxn modelId="{68CF46AF-D2EA-4412-B58D-CB128EB49AEB}" type="presParOf" srcId="{A25622BF-4E93-4337-A0BE-03118B540564}" destId="{860BC588-50C2-4123-90EC-6A0545A58F5F}" srcOrd="1" destOrd="0" presId="urn:microsoft.com/office/officeart/2005/8/layout/pyramid2"/>
    <dgm:cxn modelId="{D97785BE-504C-4E48-BC3C-4DDEFD520BFA}" type="presParOf" srcId="{860BC588-50C2-4123-90EC-6A0545A58F5F}" destId="{35715D06-E700-4FEC-B798-7A01F2451CEA}" srcOrd="0" destOrd="0" presId="urn:microsoft.com/office/officeart/2005/8/layout/pyramid2"/>
    <dgm:cxn modelId="{C1BFED7A-6A3F-4AF5-9075-B2B95FCAA314}" type="presParOf" srcId="{860BC588-50C2-4123-90EC-6A0545A58F5F}" destId="{666BC367-D07B-4506-BE93-58EC66AD5456}" srcOrd="1" destOrd="0" presId="urn:microsoft.com/office/officeart/2005/8/layout/pyramid2"/>
    <dgm:cxn modelId="{C8332404-F47F-4D48-9EA4-3222DBB60DF0}" type="presParOf" srcId="{860BC588-50C2-4123-90EC-6A0545A58F5F}" destId="{33D54795-7DCC-467A-8B50-CB35D20F8049}" srcOrd="2" destOrd="0" presId="urn:microsoft.com/office/officeart/2005/8/layout/pyramid2"/>
    <dgm:cxn modelId="{BEB7975F-2272-44EC-929D-39FD4A58A2B9}" type="presParOf" srcId="{860BC588-50C2-4123-90EC-6A0545A58F5F}" destId="{D0486487-EA94-48E8-9537-A0F3847496AF}" srcOrd="3" destOrd="0" presId="urn:microsoft.com/office/officeart/2005/8/layout/pyramid2"/>
    <dgm:cxn modelId="{E1DBB2C8-5636-444E-8CDD-9AE8BDF013D8}" type="presParOf" srcId="{860BC588-50C2-4123-90EC-6A0545A58F5F}" destId="{6D2C9D3E-0540-445C-B0E3-A2C0C53349AD}" srcOrd="4" destOrd="0" presId="urn:microsoft.com/office/officeart/2005/8/layout/pyramid2"/>
    <dgm:cxn modelId="{F0A17B03-9A14-4493-80A9-90B9788A303F}" type="presParOf" srcId="{860BC588-50C2-4123-90EC-6A0545A58F5F}" destId="{91B4C48D-EB87-4BF2-9B45-96A44E1372A6}" srcOrd="5" destOrd="0" presId="urn:microsoft.com/office/officeart/2005/8/layout/pyramid2"/>
    <dgm:cxn modelId="{DBDC29CC-2738-44C1-8EEC-9F1FB60CC3AF}" type="presParOf" srcId="{860BC588-50C2-4123-90EC-6A0545A58F5F}" destId="{14232A62-0BB5-455C-8C2F-C486F44E8FB0}" srcOrd="6" destOrd="0" presId="urn:microsoft.com/office/officeart/2005/8/layout/pyramid2"/>
    <dgm:cxn modelId="{1DA4825C-34B7-460F-8414-192B08BA0E0A}" type="presParOf" srcId="{860BC588-50C2-4123-90EC-6A0545A58F5F}" destId="{4FE9C20F-0E3C-43D8-B48E-F4E4AF87CEDA}" srcOrd="7" destOrd="0" presId="urn:microsoft.com/office/officeart/2005/8/layout/pyramid2"/>
    <dgm:cxn modelId="{75FBC627-25DF-4EE5-9BA9-1AE80EDA6AEA}" type="presParOf" srcId="{860BC588-50C2-4123-90EC-6A0545A58F5F}" destId="{73B62898-3652-4958-BD7A-71CA2E14503F}" srcOrd="8" destOrd="0" presId="urn:microsoft.com/office/officeart/2005/8/layout/pyramid2"/>
    <dgm:cxn modelId="{CC4C9F8C-412C-4D9C-A877-4CE1581CAF75}" type="presParOf" srcId="{860BC588-50C2-4123-90EC-6A0545A58F5F}" destId="{B8BEAC6B-BF60-4CE6-AD7C-416BD9187C43}" srcOrd="9" destOrd="0" presId="urn:microsoft.com/office/officeart/2005/8/layout/pyramid2"/>
    <dgm:cxn modelId="{52133AFD-42A6-40FE-B31D-CE5CB65A96AF}" type="presParOf" srcId="{860BC588-50C2-4123-90EC-6A0545A58F5F}" destId="{FE80613F-DD22-49DA-8B39-06DAA0C0256E}" srcOrd="10" destOrd="0" presId="urn:microsoft.com/office/officeart/2005/8/layout/pyramid2"/>
    <dgm:cxn modelId="{0CE8A4A8-C789-4E98-AD33-B0BE16C32546}" type="presParOf" srcId="{860BC588-50C2-4123-90EC-6A0545A58F5F}" destId="{57C02EB4-8767-482E-8989-4BF87854D562}" srcOrd="11" destOrd="0" presId="urn:microsoft.com/office/officeart/2005/8/layout/pyramid2"/>
    <dgm:cxn modelId="{B5EA75F0-D9C0-4C86-B14D-B27A611CCAA0}" type="presParOf" srcId="{860BC588-50C2-4123-90EC-6A0545A58F5F}" destId="{7EC1D261-ED7C-45CD-8317-992DA23E56D5}" srcOrd="12" destOrd="0" presId="urn:microsoft.com/office/officeart/2005/8/layout/pyramid2"/>
    <dgm:cxn modelId="{8B817500-7406-47B8-955D-6905EF6A52DD}" type="presParOf" srcId="{860BC588-50C2-4123-90EC-6A0545A58F5F}" destId="{B35B980E-7E4E-4187-950A-4AA28D8BFE30}" srcOrd="13" destOrd="0" presId="urn:microsoft.com/office/officeart/2005/8/layout/pyramid2"/>
    <dgm:cxn modelId="{B612637E-0059-45EE-9F52-4874B4B99D11}" type="presParOf" srcId="{860BC588-50C2-4123-90EC-6A0545A58F5F}" destId="{17848B46-08FF-48E9-BEF4-6917947B9344}" srcOrd="14" destOrd="0" presId="urn:microsoft.com/office/officeart/2005/8/layout/pyramid2"/>
    <dgm:cxn modelId="{B3869FB3-99F0-4B10-BA8C-501556853141}" type="presParOf" srcId="{860BC588-50C2-4123-90EC-6A0545A58F5F}" destId="{7BA3F890-481B-4C8F-BFF3-38465E3EC6E9}" srcOrd="1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B7BA6C-0F10-469A-B890-A6602FBDF2E5}">
      <dsp:nvSpPr>
        <dsp:cNvPr id="0" name=""/>
        <dsp:cNvSpPr/>
      </dsp:nvSpPr>
      <dsp:spPr>
        <a:xfrm>
          <a:off x="1572609" y="0"/>
          <a:ext cx="5307724" cy="5307724"/>
        </a:xfrm>
        <a:prstGeom prst="triangl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715D06-E700-4FEC-B798-7A01F2451CEA}">
      <dsp:nvSpPr>
        <dsp:cNvPr id="0" name=""/>
        <dsp:cNvSpPr/>
      </dsp:nvSpPr>
      <dsp:spPr>
        <a:xfrm>
          <a:off x="4226471" y="531290"/>
          <a:ext cx="3450020" cy="471682"/>
        </a:xfrm>
        <a:prstGeom prst="round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Project Overview</a:t>
          </a:r>
        </a:p>
      </dsp:txBody>
      <dsp:txXfrm>
        <a:off x="4249497" y="554316"/>
        <a:ext cx="3403968" cy="425630"/>
      </dsp:txXfrm>
    </dsp:sp>
    <dsp:sp modelId="{33D54795-7DCC-467A-8B50-CB35D20F8049}">
      <dsp:nvSpPr>
        <dsp:cNvPr id="0" name=""/>
        <dsp:cNvSpPr/>
      </dsp:nvSpPr>
      <dsp:spPr>
        <a:xfrm>
          <a:off x="4226471" y="1061933"/>
          <a:ext cx="3450020" cy="471682"/>
        </a:xfrm>
        <a:prstGeom prst="round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Dataset</a:t>
          </a:r>
          <a:r>
            <a:rPr lang="en-IN" sz="1900" kern="1200" dirty="0"/>
            <a:t> </a:t>
          </a:r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Description</a:t>
          </a:r>
        </a:p>
      </dsp:txBody>
      <dsp:txXfrm>
        <a:off x="4249497" y="1084959"/>
        <a:ext cx="3403968" cy="425630"/>
      </dsp:txXfrm>
    </dsp:sp>
    <dsp:sp modelId="{6D2C9D3E-0540-445C-B0E3-A2C0C53349AD}">
      <dsp:nvSpPr>
        <dsp:cNvPr id="0" name=""/>
        <dsp:cNvSpPr/>
      </dsp:nvSpPr>
      <dsp:spPr>
        <a:xfrm>
          <a:off x="4226471" y="1592576"/>
          <a:ext cx="3450020" cy="4716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Data</a:t>
          </a:r>
          <a:r>
            <a:rPr lang="en-IN" sz="1900" kern="1200" dirty="0"/>
            <a:t> </a:t>
          </a:r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Schema</a:t>
          </a:r>
        </a:p>
      </dsp:txBody>
      <dsp:txXfrm>
        <a:off x="4249497" y="1615602"/>
        <a:ext cx="3403968" cy="425630"/>
      </dsp:txXfrm>
    </dsp:sp>
    <dsp:sp modelId="{14232A62-0BB5-455C-8C2F-C486F44E8FB0}">
      <dsp:nvSpPr>
        <dsp:cNvPr id="0" name=""/>
        <dsp:cNvSpPr/>
      </dsp:nvSpPr>
      <dsp:spPr>
        <a:xfrm>
          <a:off x="4226471" y="2123219"/>
          <a:ext cx="3450020" cy="4716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KPI</a:t>
          </a:r>
          <a:r>
            <a:rPr lang="en-IN" sz="1900" kern="1200" dirty="0"/>
            <a:t> </a:t>
          </a:r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Analysis</a:t>
          </a:r>
        </a:p>
      </dsp:txBody>
      <dsp:txXfrm>
        <a:off x="4249497" y="2146245"/>
        <a:ext cx="3403968" cy="425630"/>
      </dsp:txXfrm>
    </dsp:sp>
    <dsp:sp modelId="{73B62898-3652-4958-BD7A-71CA2E14503F}">
      <dsp:nvSpPr>
        <dsp:cNvPr id="0" name=""/>
        <dsp:cNvSpPr/>
      </dsp:nvSpPr>
      <dsp:spPr>
        <a:xfrm>
          <a:off x="4226471" y="2653862"/>
          <a:ext cx="3450020" cy="4716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Dashboard</a:t>
          </a:r>
          <a:r>
            <a:rPr lang="en-IN" sz="1900" kern="1200" dirty="0"/>
            <a:t> </a:t>
          </a:r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Design</a:t>
          </a:r>
        </a:p>
      </dsp:txBody>
      <dsp:txXfrm>
        <a:off x="4249497" y="2676888"/>
        <a:ext cx="3403968" cy="425630"/>
      </dsp:txXfrm>
    </dsp:sp>
    <dsp:sp modelId="{FE80613F-DD22-49DA-8B39-06DAA0C0256E}">
      <dsp:nvSpPr>
        <dsp:cNvPr id="0" name=""/>
        <dsp:cNvSpPr/>
      </dsp:nvSpPr>
      <dsp:spPr>
        <a:xfrm>
          <a:off x="4226471" y="3184504"/>
          <a:ext cx="3450020" cy="4716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Conclusion</a:t>
          </a:r>
        </a:p>
      </dsp:txBody>
      <dsp:txXfrm>
        <a:off x="4249497" y="3207530"/>
        <a:ext cx="3403968" cy="425630"/>
      </dsp:txXfrm>
    </dsp:sp>
    <dsp:sp modelId="{7EC1D261-ED7C-45CD-8317-992DA23E56D5}">
      <dsp:nvSpPr>
        <dsp:cNvPr id="0" name=""/>
        <dsp:cNvSpPr/>
      </dsp:nvSpPr>
      <dsp:spPr>
        <a:xfrm>
          <a:off x="4226471" y="3715147"/>
          <a:ext cx="3450020" cy="4716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Recommendation</a:t>
          </a:r>
        </a:p>
      </dsp:txBody>
      <dsp:txXfrm>
        <a:off x="4249497" y="3738173"/>
        <a:ext cx="3403968" cy="425630"/>
      </dsp:txXfrm>
    </dsp:sp>
    <dsp:sp modelId="{17848B46-08FF-48E9-BEF4-6917947B9344}">
      <dsp:nvSpPr>
        <dsp:cNvPr id="0" name=""/>
        <dsp:cNvSpPr/>
      </dsp:nvSpPr>
      <dsp:spPr>
        <a:xfrm>
          <a:off x="4226471" y="4245790"/>
          <a:ext cx="3450020" cy="4716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 ExtraBold" panose="020F0502020204030204" pitchFamily="34" charset="0"/>
              <a:ea typeface="+mn-ea"/>
              <a:cs typeface="+mn-cs"/>
            </a:rPr>
            <a:t>Closure</a:t>
          </a:r>
        </a:p>
      </dsp:txBody>
      <dsp:txXfrm>
        <a:off x="4249497" y="4268816"/>
        <a:ext cx="3403968" cy="425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9/26/2024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18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2860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7/31/20XX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378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8695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7/31/20XX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13192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4357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2556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7EFB07-C7CA-17F0-85E7-49999333B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08199"/>
            <a:ext cx="5168900" cy="4191001"/>
          </a:xfrm>
        </p:spPr>
        <p:txBody>
          <a:bodyPr anchor="b"/>
          <a:lstStyle>
            <a:lvl1pPr>
              <a:lnSpc>
                <a:spcPct val="9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6A9EB6-5085-A101-9FEC-E2BAECF313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3101" y="304799"/>
            <a:ext cx="5016499" cy="6248401"/>
          </a:xfrm>
          <a:custGeom>
            <a:avLst/>
            <a:gdLst>
              <a:gd name="connsiteX0" fmla="*/ 5016499 w 5168900"/>
              <a:gd name="connsiteY0" fmla="*/ 1447801 h 6248401"/>
              <a:gd name="connsiteX1" fmla="*/ 5016499 w 5168900"/>
              <a:gd name="connsiteY1" fmla="*/ 3124201 h 6248401"/>
              <a:gd name="connsiteX2" fmla="*/ 5168899 w 5168900"/>
              <a:gd name="connsiteY2" fmla="*/ 3124201 h 6248401"/>
              <a:gd name="connsiteX3" fmla="*/ 5168899 w 5168900"/>
              <a:gd name="connsiteY3" fmla="*/ 1447801 h 6248401"/>
              <a:gd name="connsiteX4" fmla="*/ 0 w 5168900"/>
              <a:gd name="connsiteY4" fmla="*/ 0 h 6248401"/>
              <a:gd name="connsiteX5" fmla="*/ 5168900 w 5168900"/>
              <a:gd name="connsiteY5" fmla="*/ 0 h 6248401"/>
              <a:gd name="connsiteX6" fmla="*/ 5168900 w 5168900"/>
              <a:gd name="connsiteY6" fmla="*/ 6248401 h 6248401"/>
              <a:gd name="connsiteX7" fmla="*/ 0 w 5168900"/>
              <a:gd name="connsiteY7" fmla="*/ 6248401 h 624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6248401">
                <a:moveTo>
                  <a:pt x="5016499" y="1447801"/>
                </a:moveTo>
                <a:lnTo>
                  <a:pt x="5016499" y="3124201"/>
                </a:lnTo>
                <a:lnTo>
                  <a:pt x="5168899" y="3124201"/>
                </a:lnTo>
                <a:lnTo>
                  <a:pt x="5168899" y="1447801"/>
                </a:lnTo>
                <a:close/>
                <a:moveTo>
                  <a:pt x="0" y="0"/>
                </a:moveTo>
                <a:lnTo>
                  <a:pt x="5168900" y="0"/>
                </a:lnTo>
                <a:lnTo>
                  <a:pt x="5168900" y="6248401"/>
                </a:lnTo>
                <a:lnTo>
                  <a:pt x="0" y="62484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FF9405-2D0B-2FF0-D4F5-36EAE810A7A9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4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60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34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4364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wo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9194-140B-A0F0-6C1B-83FCEEDEA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28ADC70-13EB-DD72-B150-AFD93F567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494A04E-5F4A-B565-DA4C-524D89FFF8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1835160-1B67-0FE5-AB57-8A5B8D3C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32645E4-5D0B-B2BF-4C64-DB4C0982906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2600"/>
            <a:ext cx="4248979" cy="4470396"/>
          </a:xfrm>
        </p:spPr>
        <p:txBody>
          <a:bodyPr>
            <a:normAutofit/>
          </a:bodyPr>
          <a:lstStyle>
            <a:lvl1pPr marL="285750" indent="-28575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573A2C6B-6296-E0F5-48FF-D9B5519FB5CD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096000" y="1752600"/>
            <a:ext cx="4953000" cy="48006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ysClr val="windowText" lastClr="000000"/>
                </a:solidFill>
                <a:latin typeface="Franklin Gothic Book" panose="020B05030201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0FA050-C363-A441-6725-0A8BE726CD5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6FCCC3-EC39-2498-C9DB-289FA7178344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901D73-96B4-2AAC-CAF4-ECFD426F8A8A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38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60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0F48150-1A09-D815-78F5-C57004B7E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A0D6A9-E761-9957-391F-1175FAA5189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43000" y="1752600"/>
            <a:ext cx="99060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70FC9A-8C86-6EB5-1634-5E0A379C8A12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7F465A-1FA2-DB34-8A31-2B6957A9589C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6763DD-1C46-177C-43E1-EE1C25CF8DF8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58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60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5D6554-F5CF-9F05-BF7E-DE2ACF23D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2558EEEA-E4F7-3A5E-4C32-D0F18F2E47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2600"/>
            <a:ext cx="4248979" cy="4470396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6336D1F-4545-020F-F267-ADF1CBB0BF4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94500" y="1752598"/>
            <a:ext cx="4248979" cy="4470396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477EB-BB2D-9198-DC69-51D82D51A21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A3617-DC5C-20BC-7449-C609B2112FCA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9D91BC-3775-DECE-2304-4F88B1FF89FB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1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60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39843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4D99F21-AF19-C3B4-AF66-1C83EBC9B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C4CCE14A-15F3-BD2F-DA6C-9AE637E464B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5648"/>
            <a:ext cx="9902952" cy="45720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160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477EB-BB2D-9198-DC69-51D82D51A21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A3617-DC5C-20BC-7449-C609B2112FCA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9D91BC-3775-DECE-2304-4F88B1FF89FB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60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+ Pictur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999" y="322786"/>
            <a:ext cx="5930899" cy="16084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u="sng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6A9EB6-5085-A101-9FEC-E2BAECF313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3101" y="304799"/>
            <a:ext cx="5016499" cy="6248401"/>
          </a:xfrm>
          <a:custGeom>
            <a:avLst/>
            <a:gdLst>
              <a:gd name="connsiteX0" fmla="*/ 5016499 w 5168900"/>
              <a:gd name="connsiteY0" fmla="*/ 1447801 h 6248401"/>
              <a:gd name="connsiteX1" fmla="*/ 5016499 w 5168900"/>
              <a:gd name="connsiteY1" fmla="*/ 3124201 h 6248401"/>
              <a:gd name="connsiteX2" fmla="*/ 5168899 w 5168900"/>
              <a:gd name="connsiteY2" fmla="*/ 3124201 h 6248401"/>
              <a:gd name="connsiteX3" fmla="*/ 5168899 w 5168900"/>
              <a:gd name="connsiteY3" fmla="*/ 1447801 h 6248401"/>
              <a:gd name="connsiteX4" fmla="*/ 0 w 5168900"/>
              <a:gd name="connsiteY4" fmla="*/ 0 h 6248401"/>
              <a:gd name="connsiteX5" fmla="*/ 5168900 w 5168900"/>
              <a:gd name="connsiteY5" fmla="*/ 0 h 6248401"/>
              <a:gd name="connsiteX6" fmla="*/ 5168900 w 5168900"/>
              <a:gd name="connsiteY6" fmla="*/ 6248401 h 6248401"/>
              <a:gd name="connsiteX7" fmla="*/ 0 w 5168900"/>
              <a:gd name="connsiteY7" fmla="*/ 6248401 h 624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6248401">
                <a:moveTo>
                  <a:pt x="5016499" y="1447801"/>
                </a:moveTo>
                <a:lnTo>
                  <a:pt x="5016499" y="3124201"/>
                </a:lnTo>
                <a:lnTo>
                  <a:pt x="5168899" y="3124201"/>
                </a:lnTo>
                <a:lnTo>
                  <a:pt x="5168899" y="1447801"/>
                </a:lnTo>
                <a:close/>
                <a:moveTo>
                  <a:pt x="0" y="0"/>
                </a:moveTo>
                <a:lnTo>
                  <a:pt x="5168900" y="0"/>
                </a:lnTo>
                <a:lnTo>
                  <a:pt x="5168900" y="6248401"/>
                </a:lnTo>
                <a:lnTo>
                  <a:pt x="0" y="62484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FF9405-2D0B-2FF0-D4F5-36EAE810A7A9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B6560B0-3456-2CEA-F93D-A5F45ED0C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2108198"/>
            <a:ext cx="5168899" cy="4191001"/>
          </a:xfrm>
        </p:spPr>
        <p:txBody>
          <a:bodyPr anchor="b"/>
          <a:lstStyle>
            <a:lvl1pPr>
              <a:lnSpc>
                <a:spcPct val="9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893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FF9405-2D0B-2FF0-D4F5-36EAE810A7A9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F0AD8-E9E5-97AC-38C3-334A7F03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2108198"/>
            <a:ext cx="9906001" cy="4191001"/>
          </a:xfrm>
        </p:spPr>
        <p:txBody>
          <a:bodyPr anchor="b"/>
          <a:lstStyle>
            <a:lvl1pPr>
              <a:lnSpc>
                <a:spcPct val="9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F887EDC-CB94-E7EB-F89C-B452D65C1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22786"/>
            <a:ext cx="5930900" cy="1429814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u="sng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65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60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Pictu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74B6722-048F-A0DC-5E4E-9A0175C3A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EDAD8D20-398D-ADAC-233E-7CF491CAA4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2600"/>
            <a:ext cx="4248979" cy="4470396"/>
          </a:xfrm>
        </p:spPr>
        <p:txBody>
          <a:bodyPr>
            <a:normAutofit/>
          </a:bodyPr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94E8433-1C69-82EB-6AD3-87F2E5970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1054099"/>
            <a:ext cx="5943600" cy="5168897"/>
          </a:xfrm>
          <a:custGeom>
            <a:avLst/>
            <a:gdLst>
              <a:gd name="connsiteX0" fmla="*/ 0 w 6096000"/>
              <a:gd name="connsiteY0" fmla="*/ 0 h 5168897"/>
              <a:gd name="connsiteX1" fmla="*/ 6096000 w 6096000"/>
              <a:gd name="connsiteY1" fmla="*/ 0 h 5168897"/>
              <a:gd name="connsiteX2" fmla="*/ 6096000 w 6096000"/>
              <a:gd name="connsiteY2" fmla="*/ 698501 h 5168897"/>
              <a:gd name="connsiteX3" fmla="*/ 5943600 w 6096000"/>
              <a:gd name="connsiteY3" fmla="*/ 698501 h 5168897"/>
              <a:gd name="connsiteX4" fmla="*/ 5943600 w 6096000"/>
              <a:gd name="connsiteY4" fmla="*/ 2374901 h 5168897"/>
              <a:gd name="connsiteX5" fmla="*/ 6096000 w 6096000"/>
              <a:gd name="connsiteY5" fmla="*/ 2374901 h 5168897"/>
              <a:gd name="connsiteX6" fmla="*/ 6096000 w 6096000"/>
              <a:gd name="connsiteY6" fmla="*/ 5168897 h 5168897"/>
              <a:gd name="connsiteX7" fmla="*/ 0 w 6096000"/>
              <a:gd name="connsiteY7" fmla="*/ 5168897 h 516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5168897">
                <a:moveTo>
                  <a:pt x="0" y="0"/>
                </a:moveTo>
                <a:lnTo>
                  <a:pt x="6096000" y="0"/>
                </a:lnTo>
                <a:lnTo>
                  <a:pt x="6096000" y="698501"/>
                </a:lnTo>
                <a:lnTo>
                  <a:pt x="5943600" y="698501"/>
                </a:lnTo>
                <a:lnTo>
                  <a:pt x="5943600" y="2374901"/>
                </a:lnTo>
                <a:lnTo>
                  <a:pt x="6096000" y="2374901"/>
                </a:lnTo>
                <a:lnTo>
                  <a:pt x="6096000" y="5168897"/>
                </a:lnTo>
                <a:lnTo>
                  <a:pt x="0" y="51688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ysClr val="windowText" lastClr="000000"/>
                </a:solidFill>
                <a:latin typeface="Franklin Gothic Book" panose="020B050302010202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18B659-BD70-E5FE-40FB-1CB9F9AEDF31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11277D-EE37-D0E0-9B67-F04F6F014F3B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325C5B-B775-5074-F562-C35241BFD7DC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6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60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Pictur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3AC8E7-B5BE-3D01-68AB-369DE835B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08198"/>
            <a:ext cx="5168900" cy="4191001"/>
          </a:xfrm>
        </p:spPr>
        <p:txBody>
          <a:bodyPr anchor="b"/>
          <a:lstStyle>
            <a:lvl1pPr>
              <a:lnSpc>
                <a:spcPct val="9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6A9EB6-5085-A101-9FEC-E2BAECF313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3101" y="304799"/>
            <a:ext cx="5016499" cy="6248401"/>
          </a:xfrm>
          <a:custGeom>
            <a:avLst/>
            <a:gdLst>
              <a:gd name="connsiteX0" fmla="*/ 5016499 w 5168900"/>
              <a:gd name="connsiteY0" fmla="*/ 1447801 h 6248401"/>
              <a:gd name="connsiteX1" fmla="*/ 5016499 w 5168900"/>
              <a:gd name="connsiteY1" fmla="*/ 3124201 h 6248401"/>
              <a:gd name="connsiteX2" fmla="*/ 5168899 w 5168900"/>
              <a:gd name="connsiteY2" fmla="*/ 3124201 h 6248401"/>
              <a:gd name="connsiteX3" fmla="*/ 5168899 w 5168900"/>
              <a:gd name="connsiteY3" fmla="*/ 1447801 h 6248401"/>
              <a:gd name="connsiteX4" fmla="*/ 0 w 5168900"/>
              <a:gd name="connsiteY4" fmla="*/ 0 h 6248401"/>
              <a:gd name="connsiteX5" fmla="*/ 5168900 w 5168900"/>
              <a:gd name="connsiteY5" fmla="*/ 0 h 6248401"/>
              <a:gd name="connsiteX6" fmla="*/ 5168900 w 5168900"/>
              <a:gd name="connsiteY6" fmla="*/ 6248401 h 6248401"/>
              <a:gd name="connsiteX7" fmla="*/ 0 w 5168900"/>
              <a:gd name="connsiteY7" fmla="*/ 6248401 h 624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6248401">
                <a:moveTo>
                  <a:pt x="5016499" y="1447801"/>
                </a:moveTo>
                <a:lnTo>
                  <a:pt x="5016499" y="3124201"/>
                </a:lnTo>
                <a:lnTo>
                  <a:pt x="5168899" y="3124201"/>
                </a:lnTo>
                <a:lnTo>
                  <a:pt x="5168899" y="1447801"/>
                </a:lnTo>
                <a:close/>
                <a:moveTo>
                  <a:pt x="0" y="0"/>
                </a:moveTo>
                <a:lnTo>
                  <a:pt x="5168900" y="0"/>
                </a:lnTo>
                <a:lnTo>
                  <a:pt x="5168900" y="6248401"/>
                </a:lnTo>
                <a:lnTo>
                  <a:pt x="0" y="62484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FF9405-2D0B-2FF0-D4F5-36EAE810A7A9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6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60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E1E6D6C-0731-FF31-EDF7-8D57D885D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9BA78305-FEEA-427F-3BD6-3AD374F98C4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2600"/>
            <a:ext cx="2846459" cy="4470396"/>
          </a:xfrm>
        </p:spPr>
        <p:txBody>
          <a:bodyPr>
            <a:normAutofit/>
          </a:bodyPr>
          <a:lstStyle>
            <a:lvl1pPr marL="285750" indent="-28575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D4197309-1E69-4934-B528-C0F5EDFB3A4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94500" y="1752598"/>
            <a:ext cx="4248979" cy="4470396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477EB-BB2D-9198-DC69-51D82D51A21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A3617-DC5C-20BC-7449-C609B2112FCA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9D91BC-3775-DECE-2304-4F88B1FF89FB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60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B726890-73E7-1646-D800-16263260C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1979" y="322788"/>
            <a:ext cx="42854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FE0E6C1-D8F3-9607-1EF5-283A82536937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005840" y="1883664"/>
            <a:ext cx="4434840" cy="37216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683DD6FC-F6CD-AC73-F4C3-7BEE70CC33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395" y="1752600"/>
            <a:ext cx="4720706" cy="4800600"/>
          </a:xfrm>
        </p:spPr>
        <p:txBody>
          <a:bodyPr>
            <a:normAutofit/>
          </a:bodyPr>
          <a:lstStyle>
            <a:lvl1pPr marL="285750" indent="-28575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D1C344-28CE-DD56-2002-570ACC0C8BC1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1F0557-89C9-50CE-E4B0-286C4FBFE3A9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5726C3-3898-CF2F-3A91-26F7B8DABC71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2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84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4D99F21-AF19-C3B4-AF66-1C83EBC9B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C4CCE14A-15F3-BD2F-DA6C-9AE637E464B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5648"/>
            <a:ext cx="9902952" cy="4572000"/>
          </a:xfrm>
        </p:spPr>
        <p:txBody>
          <a:bodyPr>
            <a:normAutofit/>
          </a:bodyPr>
          <a:lstStyle>
            <a:lvl1pPr marL="285750" indent="-28575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477EB-BB2D-9198-DC69-51D82D51A21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A3617-DC5C-20BC-7449-C609B2112FCA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9D91BC-3775-DECE-2304-4F88B1FF89FB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60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7066A8E-FDEA-E5CF-012E-EB9112DBF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622CF6F1-9854-0E80-1F49-869587BCDDE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5648"/>
            <a:ext cx="8531352" cy="2048256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160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D126172-FD9F-8D99-5392-6AF11DAE47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00" y="4113492"/>
            <a:ext cx="10896601" cy="2744508"/>
          </a:xfrm>
          <a:custGeom>
            <a:avLst/>
            <a:gdLst>
              <a:gd name="connsiteX0" fmla="*/ 0 w 11049001"/>
              <a:gd name="connsiteY0" fmla="*/ 0 h 2744508"/>
              <a:gd name="connsiteX1" fmla="*/ 11049001 w 11049001"/>
              <a:gd name="connsiteY1" fmla="*/ 0 h 2744508"/>
              <a:gd name="connsiteX2" fmla="*/ 11049001 w 11049001"/>
              <a:gd name="connsiteY2" fmla="*/ 2744508 h 2744508"/>
              <a:gd name="connsiteX3" fmla="*/ 0 w 11049001"/>
              <a:gd name="connsiteY3" fmla="*/ 2744508 h 2744508"/>
              <a:gd name="connsiteX4" fmla="*/ 0 w 11049001"/>
              <a:gd name="connsiteY4" fmla="*/ 2198408 h 2744508"/>
              <a:gd name="connsiteX5" fmla="*/ 152400 w 11049001"/>
              <a:gd name="connsiteY5" fmla="*/ 2198408 h 2744508"/>
              <a:gd name="connsiteX6" fmla="*/ 152400 w 11049001"/>
              <a:gd name="connsiteY6" fmla="*/ 522008 h 2744508"/>
              <a:gd name="connsiteX7" fmla="*/ 0 w 11049001"/>
              <a:gd name="connsiteY7" fmla="*/ 522008 h 274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1" h="2744508">
                <a:moveTo>
                  <a:pt x="0" y="0"/>
                </a:moveTo>
                <a:lnTo>
                  <a:pt x="11049001" y="0"/>
                </a:lnTo>
                <a:lnTo>
                  <a:pt x="11049001" y="2744508"/>
                </a:lnTo>
                <a:lnTo>
                  <a:pt x="0" y="2744508"/>
                </a:lnTo>
                <a:lnTo>
                  <a:pt x="0" y="2198408"/>
                </a:lnTo>
                <a:lnTo>
                  <a:pt x="152400" y="2198408"/>
                </a:lnTo>
                <a:lnTo>
                  <a:pt x="152400" y="522008"/>
                </a:lnTo>
                <a:lnTo>
                  <a:pt x="0" y="52200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ysClr val="windowText" lastClr="000000"/>
                </a:solidFill>
                <a:latin typeface="Franklin Gothic Book" panose="020B050302010202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CB7384-BB68-6679-8592-1BB5371FD39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43A0DD-BC00-19DA-C1A4-0BC3AC452369}"/>
              </a:ext>
            </a:extLst>
          </p:cNvPr>
          <p:cNvSpPr/>
          <p:nvPr userDrawn="1"/>
        </p:nvSpPr>
        <p:spPr>
          <a:xfrm>
            <a:off x="0" y="46355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1D0305-426C-92A2-C779-061BAACC3ED2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9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60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7/31/20XX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487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7/31/20XX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45556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7/31/20XX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25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7/31/20XX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54117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7/31/20XX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9815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7/31/20XX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41925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r>
              <a:rPr lang="en-US"/>
              <a:t>7/31/20XX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2375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7/31/20XX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77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  <p:sldLayoutId id="2147483886" r:id="rId15"/>
    <p:sldLayoutId id="2147483887" r:id="rId16"/>
    <p:sldLayoutId id="2147483888" r:id="rId17"/>
    <p:sldLayoutId id="2147483889" r:id="rId18"/>
    <p:sldLayoutId id="2147483890" r:id="rId19"/>
    <p:sldLayoutId id="2147483891" r:id="rId20"/>
    <p:sldLayoutId id="2147483744" r:id="rId21"/>
    <p:sldLayoutId id="2147483802" r:id="rId22"/>
    <p:sldLayoutId id="2147483746" r:id="rId23"/>
    <p:sldLayoutId id="2147483803" r:id="rId24"/>
    <p:sldLayoutId id="2147483804" r:id="rId25"/>
    <p:sldLayoutId id="2147483768" r:id="rId26"/>
    <p:sldLayoutId id="2147483805" r:id="rId27"/>
    <p:sldLayoutId id="2147483747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6F763848-0EA5-D22C-CBFD-7F5657C1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100" y="171412"/>
            <a:ext cx="5168900" cy="1707056"/>
          </a:xfrm>
        </p:spPr>
        <p:txBody>
          <a:bodyPr/>
          <a:lstStyle/>
          <a:p>
            <a:pPr algn="ctr"/>
            <a:r>
              <a:rPr lang="en-US" dirty="0"/>
              <a:t>Insurance Analytics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945315C-4802-C8CA-3A92-AD4F2F902105}"/>
              </a:ext>
            </a:extLst>
          </p:cNvPr>
          <p:cNvSpPr txBox="1">
            <a:spLocks/>
          </p:cNvSpPr>
          <p:nvPr/>
        </p:nvSpPr>
        <p:spPr>
          <a:xfrm>
            <a:off x="1900075" y="3958334"/>
            <a:ext cx="3853445" cy="31500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GROUP 2:</a:t>
            </a:r>
          </a:p>
          <a:p>
            <a:r>
              <a:rPr lang="en-US" sz="1800" dirty="0"/>
              <a:t>        Prajwal Pohokar</a:t>
            </a:r>
          </a:p>
          <a:p>
            <a:pPr algn="just"/>
            <a:r>
              <a:rPr lang="en-US" sz="1800" dirty="0"/>
              <a:t>        Nitin Kumar</a:t>
            </a:r>
          </a:p>
          <a:p>
            <a:pPr algn="just"/>
            <a:r>
              <a:rPr lang="en-US" sz="1800" dirty="0"/>
              <a:t>        Lingam Baluprashanth</a:t>
            </a:r>
          </a:p>
          <a:p>
            <a:pPr algn="just"/>
            <a:r>
              <a:rPr lang="en-US" sz="1800" dirty="0"/>
              <a:t>        Yash Gudadhe</a:t>
            </a:r>
          </a:p>
          <a:p>
            <a:pPr algn="just"/>
            <a:r>
              <a:rPr lang="en-US" sz="1800" dirty="0"/>
              <a:t>        Jayesh Wani</a:t>
            </a:r>
          </a:p>
          <a:p>
            <a:pPr algn="just"/>
            <a:r>
              <a:rPr lang="en-US" sz="1800" dirty="0"/>
              <a:t>        Mohit Singh Tanwar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      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4D002-2088-E3EB-7775-488B8001D3BF}"/>
              </a:ext>
            </a:extLst>
          </p:cNvPr>
          <p:cNvSpPr/>
          <p:nvPr/>
        </p:nvSpPr>
        <p:spPr>
          <a:xfrm>
            <a:off x="6874564" y="304800"/>
            <a:ext cx="4971393" cy="6248400"/>
          </a:xfrm>
          <a:prstGeom prst="rect">
            <a:avLst/>
          </a:prstGeom>
          <a:solidFill>
            <a:srgbClr val="F4F6FA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247E103D-7D0F-5AA1-052E-BE1E650336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2753" r="3043" b="16659"/>
          <a:stretch/>
        </p:blipFill>
        <p:spPr>
          <a:xfrm>
            <a:off x="7011199" y="1408386"/>
            <a:ext cx="4687614" cy="33528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2D31B3-A1A9-F662-CF52-F8BDCF20D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6083" y="4291106"/>
            <a:ext cx="2729077" cy="14317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7B1110-E95F-8237-8A16-46C1B23BB3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6711" y="446691"/>
            <a:ext cx="1626284" cy="16262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9AFB7C-2C4F-2E9C-9958-13351D55A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2922" y="446691"/>
            <a:ext cx="1431777" cy="143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3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89B09C-B0A1-082A-9D5B-C162D9C7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Content Placeholder 5" descr="A screenshot of a computer">
            <a:extLst>
              <a:ext uri="{FF2B5EF4-FFF2-40B4-BE49-F238E27FC236}">
                <a16:creationId xmlns:a16="http://schemas.microsoft.com/office/drawing/2014/main" id="{12CEEA31-4FA6-DFED-25D4-A31E462464F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81001" y="0"/>
            <a:ext cx="11429998" cy="3429000"/>
          </a:xfrm>
        </p:spPr>
      </p:pic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1EA955E7-5534-6A56-45B5-6275CD96F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3429000"/>
            <a:ext cx="5715001" cy="3429000"/>
          </a:xfrm>
          <a:prstGeom prst="rect">
            <a:avLst/>
          </a:prstGeom>
        </p:spPr>
      </p:pic>
      <p:pic>
        <p:nvPicPr>
          <p:cNvPr id="10" name="Picture 9" descr="A screenshot of a computer program">
            <a:extLst>
              <a:ext uri="{FF2B5EF4-FFF2-40B4-BE49-F238E27FC236}">
                <a16:creationId xmlns:a16="http://schemas.microsoft.com/office/drawing/2014/main" id="{7604C328-F49B-8346-56D6-48B9236E4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3429000"/>
            <a:ext cx="5715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07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6F78-EB8D-A5C9-9758-7DDADDD0B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11429999" cy="1117687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tx1"/>
                </a:solidFill>
                <a:latin typeface="Franklin Gothic Heavy" panose="020B0903020102020204" pitchFamily="34" charset="0"/>
              </a:rPr>
              <a:t>Power Bi Dashboard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D4B2A-9E63-2070-61B3-6CA05B329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Content Placeholder 5" descr="A screenshot of a computer">
            <a:extLst>
              <a:ext uri="{FF2B5EF4-FFF2-40B4-BE49-F238E27FC236}">
                <a16:creationId xmlns:a16="http://schemas.microsoft.com/office/drawing/2014/main" id="{0C82641B-8496-D570-6ADD-2A1DEB125C4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81000" y="867177"/>
            <a:ext cx="11430000" cy="5686023"/>
          </a:xfrm>
        </p:spPr>
      </p:pic>
    </p:spTree>
    <p:extLst>
      <p:ext uri="{BB962C8B-B14F-4D97-AF65-F5344CB8AC3E}">
        <p14:creationId xmlns:p14="http://schemas.microsoft.com/office/powerpoint/2010/main" val="1823141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8927446-7F52-CA2A-0C54-E7ADF60876CB}"/>
              </a:ext>
            </a:extLst>
          </p:cNvPr>
          <p:cNvSpPr txBox="1">
            <a:spLocks/>
          </p:cNvSpPr>
          <p:nvPr/>
        </p:nvSpPr>
        <p:spPr>
          <a:xfrm>
            <a:off x="6304545" y="789821"/>
            <a:ext cx="4767403" cy="362977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Renewal Policies</a:t>
            </a:r>
          </a:p>
          <a:p>
            <a:pPr marL="0" indent="0">
              <a:spcAft>
                <a:spcPts val="0"/>
              </a:spcAft>
              <a:buFont typeface="Wingdings 2" charset="2"/>
              <a:buNone/>
            </a:pPr>
            <a:r>
              <a:rPr lang="en-US" sz="1600" dirty="0"/>
              <a:t>	Exceptional performance in renewals with 	very high profitability and growth. 	Maintain this strong focus</a:t>
            </a:r>
          </a:p>
          <a:p>
            <a:pPr marL="0" indent="0">
              <a:spcAft>
                <a:spcPts val="0"/>
              </a:spcAft>
              <a:buFont typeface="Wingdings 2" charset="2"/>
              <a:buNone/>
            </a:pPr>
            <a:r>
              <a:rPr lang="en-US" sz="1600" dirty="0"/>
              <a:t>	Total: 12.32 M</a:t>
            </a:r>
          </a:p>
          <a:p>
            <a:pPr marL="0" indent="0">
              <a:spcAft>
                <a:spcPts val="0"/>
              </a:spcAft>
              <a:buFont typeface="Wingdings 2" charset="2"/>
              <a:buNone/>
            </a:pPr>
            <a:r>
              <a:rPr lang="en-US" sz="1600" dirty="0"/>
              <a:t>	Profit: 8.244 M</a:t>
            </a:r>
          </a:p>
          <a:p>
            <a:pPr marL="0" indent="0">
              <a:spcAft>
                <a:spcPts val="0"/>
              </a:spcAft>
              <a:buFont typeface="Wingdings 2" charset="2"/>
              <a:buNone/>
            </a:pPr>
            <a:r>
              <a:rPr lang="en-US" sz="1600" dirty="0"/>
              <a:t>	Revenue: 18.507 M</a:t>
            </a:r>
          </a:p>
          <a:p>
            <a:pPr marL="0" indent="0">
              <a:spcAft>
                <a:spcPts val="0"/>
              </a:spcAft>
              <a:buFont typeface="Wingdings 2" charset="2"/>
              <a:buNone/>
            </a:pPr>
            <a:r>
              <a:rPr lang="en-US" sz="1600" dirty="0"/>
              <a:t>	Profit Margin: </a:t>
            </a:r>
            <a:r>
              <a:rPr lang="en-US" sz="1600" dirty="0">
                <a:solidFill>
                  <a:srgbClr val="92D050"/>
                </a:solidFill>
              </a:rPr>
              <a:t>150.23%</a:t>
            </a:r>
          </a:p>
          <a:p>
            <a:pPr marL="0" indent="0">
              <a:spcAft>
                <a:spcPts val="0"/>
              </a:spcAft>
              <a:buFont typeface="Wingdings 2" charset="2"/>
              <a:buNone/>
            </a:pPr>
            <a:r>
              <a:rPr lang="en-US" sz="1600" dirty="0">
                <a:solidFill>
                  <a:srgbClr val="92D050"/>
                </a:solidFill>
              </a:rPr>
              <a:t>	</a:t>
            </a:r>
            <a:r>
              <a:rPr lang="en-US" sz="1600" dirty="0"/>
              <a:t>Growth Rate: 66.92%</a:t>
            </a:r>
            <a:endParaRPr lang="en-IN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36CF9-7125-C479-D9D0-383E190C6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61079"/>
            <a:ext cx="11429999" cy="487442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tx1"/>
                </a:solidFill>
                <a:latin typeface="Franklin Gothic Heavy" panose="020B0903020102020204" pitchFamily="34" charset="0"/>
              </a:rPr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13EC0-5287-5635-DD2B-14AD651A9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71E38E-05AA-7F85-487C-AE9057A6EF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43000" y="752768"/>
            <a:ext cx="5262463" cy="630947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New Policies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700" dirty="0">
                <a:solidFill>
                  <a:schemeClr val="tx1"/>
                </a:solidFill>
              </a:rPr>
              <a:t>      	</a:t>
            </a:r>
            <a:r>
              <a:rPr lang="en-US" sz="1600" dirty="0">
                <a:solidFill>
                  <a:schemeClr val="tx1"/>
                </a:solidFill>
              </a:rPr>
              <a:t>Steady growth with a decent profit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/>
                </a:solidFill>
              </a:rPr>
              <a:t>margin. 	Need to focus on 	increasing the growth rate.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	Total: 19.674 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	Profit: 0.5698 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	</a:t>
            </a:r>
            <a:r>
              <a:rPr lang="en-US" sz="1600" dirty="0">
                <a:solidFill>
                  <a:schemeClr val="tx1"/>
                </a:solidFill>
              </a:rPr>
              <a:t>Revenue: 3.5316 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	</a:t>
            </a:r>
            <a:r>
              <a:rPr lang="en-US" sz="1600" dirty="0">
                <a:solidFill>
                  <a:schemeClr val="tx1"/>
                </a:solidFill>
              </a:rPr>
              <a:t>Profit Margin: </a:t>
            </a:r>
            <a:r>
              <a:rPr lang="en-US" sz="1600" dirty="0">
                <a:solidFill>
                  <a:srgbClr val="FF0000"/>
                </a:solidFill>
              </a:rPr>
              <a:t>17.95%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</a:rPr>
              <a:t>	</a:t>
            </a:r>
            <a:r>
              <a:rPr lang="en-US" sz="1600" dirty="0">
                <a:solidFill>
                  <a:schemeClr val="tx1"/>
                </a:solidFill>
              </a:rPr>
              <a:t>Growth Rate: 2.90% </a:t>
            </a:r>
          </a:p>
          <a:p>
            <a:pPr marL="0" indent="0">
              <a:spcAft>
                <a:spcPts val="0"/>
              </a:spcAft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Cross-Sell Policies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en-US" sz="1600" dirty="0">
                <a:solidFill>
                  <a:schemeClr val="tx1"/>
                </a:solidFill>
              </a:rPr>
              <a:t>High profitability and significant growth. 	Continue leveraging cross-selling opportunities.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	</a:t>
            </a:r>
            <a:r>
              <a:rPr lang="en-US" sz="1600" dirty="0">
                <a:solidFill>
                  <a:schemeClr val="tx1"/>
                </a:solidFill>
              </a:rPr>
              <a:t>Total: 20.083 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	</a:t>
            </a:r>
            <a:r>
              <a:rPr lang="en-US" sz="1600" dirty="0">
                <a:solidFill>
                  <a:schemeClr val="tx1"/>
                </a:solidFill>
              </a:rPr>
              <a:t>Profit: 2.854 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	</a:t>
            </a:r>
            <a:r>
              <a:rPr lang="en-US" sz="1600" dirty="0">
                <a:solidFill>
                  <a:schemeClr val="tx1"/>
                </a:solidFill>
              </a:rPr>
              <a:t>Revenue: 13.04 M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	</a:t>
            </a:r>
            <a:r>
              <a:rPr lang="en-US" sz="1600" dirty="0">
                <a:solidFill>
                  <a:schemeClr val="tx1"/>
                </a:solidFill>
              </a:rPr>
              <a:t>Profit Margin: </a:t>
            </a:r>
            <a:r>
              <a:rPr lang="en-US" sz="1600" dirty="0">
                <a:solidFill>
                  <a:srgbClr val="FFFF00"/>
                </a:solidFill>
              </a:rPr>
              <a:t>64.94%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>
                <a:solidFill>
                  <a:srgbClr val="FFFF00"/>
                </a:solidFill>
              </a:rPr>
              <a:t>	</a:t>
            </a:r>
            <a:r>
              <a:rPr lang="en-US" sz="1600" dirty="0">
                <a:solidFill>
                  <a:schemeClr val="tx1"/>
                </a:solidFill>
              </a:rPr>
              <a:t>Growth Rate: 14.21%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2639395-F96B-0AAD-EF41-171657EDE01C}"/>
              </a:ext>
            </a:extLst>
          </p:cNvPr>
          <p:cNvSpPr/>
          <p:nvPr/>
        </p:nvSpPr>
        <p:spPr>
          <a:xfrm>
            <a:off x="3802806" y="3154342"/>
            <a:ext cx="270719" cy="54931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B8F44BB-3248-472A-B1C4-D4662F62DE0E}"/>
              </a:ext>
            </a:extLst>
          </p:cNvPr>
          <p:cNvSpPr/>
          <p:nvPr/>
        </p:nvSpPr>
        <p:spPr>
          <a:xfrm>
            <a:off x="3905900" y="5881597"/>
            <a:ext cx="746534" cy="257498"/>
          </a:xfrm>
          <a:prstGeom prst="rightArrow">
            <a:avLst/>
          </a:prstGeom>
          <a:solidFill>
            <a:srgbClr val="D9DE1E"/>
          </a:solidFill>
          <a:ln>
            <a:solidFill>
              <a:srgbClr val="D9DE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DDC1FFF4-6430-A975-5710-01551B45B3F1}"/>
              </a:ext>
            </a:extLst>
          </p:cNvPr>
          <p:cNvSpPr/>
          <p:nvPr/>
        </p:nvSpPr>
        <p:spPr>
          <a:xfrm>
            <a:off x="9142633" y="3327400"/>
            <a:ext cx="351887" cy="589220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296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C2AB-F2B8-8A19-AD94-E6A8894FE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7"/>
            <a:ext cx="11429999" cy="522166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tx1"/>
                </a:solidFill>
                <a:latin typeface="Franklin Gothic Heavy" panose="020B0903020102020204" pitchFamily="34" charset="0"/>
              </a:rPr>
              <a:t>Recommendation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D3D85-9740-A467-9005-1106EB8D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023C1-341F-3F92-563A-E1CC8F1663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844953"/>
            <a:ext cx="5499099" cy="569026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</a:rPr>
              <a:t>Enhance Customer Service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 Implement AI-driven chatbots for 24/7 customer support.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 Train staff on customer engagement and conflict resolution.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</a:rPr>
              <a:t>Expand Product Offerings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 Introduce new insurance products tailored to emerging markets.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 Bundle products for better value to customers.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</a:rPr>
              <a:t>Increase Sales and Retention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Launch personalized marketing campaigns based on customer data.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Introduce loyalty programs to reward long-term customers.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C39DA2-2A61-46F4-8F32-D0D47CB9AD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844953"/>
            <a:ext cx="5715000" cy="5690260"/>
          </a:xfrm>
        </p:spPr>
        <p:txBody>
          <a:bodyPr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Market Analysis and Adaptation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 Conduct market research to identify customer needs and preferences.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 Adjust strategies based on competitive analysis and market                  trends.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Employee Engagement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 Foster a positive work environment to boost employee morale.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 Introduce employee recognition programs to retain top talent.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Enhance Operational Efficiency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 Conduct regular training sessions for employees on new technologies.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 Team collaboration activities </a:t>
            </a:r>
            <a:endParaRPr lang="en-IN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812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FD4B3-63CA-DA60-0087-58543638B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63" y="2056993"/>
            <a:ext cx="9519745" cy="1915917"/>
          </a:xfrm>
        </p:spPr>
        <p:txBody>
          <a:bodyPr/>
          <a:lstStyle/>
          <a:p>
            <a:pPr algn="ctr"/>
            <a:r>
              <a:rPr lang="en-IN" sz="9600" u="none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E8298-0472-725E-C228-5F73ACCF1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87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1454" y="57874"/>
            <a:ext cx="6869093" cy="777992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 algn="ctr">
              <a:lnSpc>
                <a:spcPct val="100000"/>
              </a:lnSpc>
              <a:spcBef>
                <a:spcPts val="67"/>
              </a:spcBef>
            </a:pPr>
            <a:r>
              <a:rPr lang="en-IN" sz="5000" spc="-57" dirty="0">
                <a:solidFill>
                  <a:schemeClr val="tx1"/>
                </a:solidFill>
                <a:latin typeface="Franklin Gothic Heavy" panose="020B0903020102020204" pitchFamily="34" charset="0"/>
              </a:rPr>
              <a:t>AGENDA</a:t>
            </a:r>
            <a:endParaRPr sz="5000" spc="-57" dirty="0">
              <a:solidFill>
                <a:schemeClr val="tx1"/>
              </a:solidFill>
              <a:latin typeface="Franklin Gothic Heavy" panose="020B090302010202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71071A3-80A8-54E8-F939-4370408FDF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5602595"/>
              </p:ext>
            </p:extLst>
          </p:nvPr>
        </p:nvGraphicFramePr>
        <p:xfrm>
          <a:off x="1576553" y="1042388"/>
          <a:ext cx="9249102" cy="5307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006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E15B657-5C4B-33DD-6B17-7329F573BB36}"/>
              </a:ext>
            </a:extLst>
          </p:cNvPr>
          <p:cNvSpPr txBox="1"/>
          <p:nvPr/>
        </p:nvSpPr>
        <p:spPr>
          <a:xfrm>
            <a:off x="1205353" y="1322130"/>
            <a:ext cx="9781292" cy="4629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/>
              <a:t>Branch dashboard to discuss New and renewal business number with each branch. This dashboard will be discussed between Corporate team and Individual branch heads.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/>
              <a:t>Discuss performance metrics in the branch.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Overall performance summary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Detailed branch performance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Key insights and action items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Summary of new, cross sell and renewal business numbers for the branch</a:t>
            </a:r>
            <a:endParaRPr lang="en-US" sz="24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3EF0396F-04E2-F14B-C261-ED3F65AA2184}"/>
              </a:ext>
            </a:extLst>
          </p:cNvPr>
          <p:cNvSpPr txBox="1">
            <a:spLocks/>
          </p:cNvSpPr>
          <p:nvPr/>
        </p:nvSpPr>
        <p:spPr>
          <a:xfrm>
            <a:off x="2661453" y="285136"/>
            <a:ext cx="6869093" cy="777992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0" tIns="8467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334" b="0" i="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467" algn="ctr">
              <a:spcBef>
                <a:spcPts val="67"/>
              </a:spcBef>
            </a:pPr>
            <a:r>
              <a:rPr lang="en-IN" sz="5000" spc="-57" dirty="0">
                <a:solidFill>
                  <a:schemeClr val="tx1"/>
                </a:solidFill>
                <a:latin typeface="Franklin Gothic Heavy" panose="020B0903020102020204" pitchFamily="34" charset="0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3432847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screen and computer with graphs and charts&#10;&#10;Description automatically generated">
            <a:extLst>
              <a:ext uri="{FF2B5EF4-FFF2-40B4-BE49-F238E27FC236}">
                <a16:creationId xmlns:a16="http://schemas.microsoft.com/office/drawing/2014/main" id="{5B888B85-990C-E1E0-CF15-2006732DA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115" y="2434074"/>
            <a:ext cx="4146884" cy="34012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9EAF76-6227-B820-5D10-463D57139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20FE3-E8CF-59C1-F71B-3E1350EC28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70021" y="1022684"/>
            <a:ext cx="7170821" cy="55305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Brokerage -&gt; Contain information about clients' policies, including policy details, income, and renewal status</a:t>
            </a:r>
          </a:p>
          <a:p>
            <a:r>
              <a:rPr lang="en-US" dirty="0">
                <a:solidFill>
                  <a:schemeClr val="tx1"/>
                </a:solidFill>
              </a:rPr>
              <a:t>Fees -&gt; Contains data on client-related income transactions, including revenue details and transaction types.</a:t>
            </a:r>
          </a:p>
          <a:p>
            <a:r>
              <a:rPr lang="en-US" dirty="0">
                <a:solidFill>
                  <a:schemeClr val="tx1"/>
                </a:solidFill>
              </a:rPr>
              <a:t>Budget -&gt; Details the budget allocations for branches and employees, including new roles, cross-sell initiatives, and renewals.</a:t>
            </a:r>
          </a:p>
          <a:p>
            <a:r>
              <a:rPr lang="en-US" dirty="0">
                <a:solidFill>
                  <a:schemeClr val="tx1"/>
                </a:solidFill>
              </a:rPr>
              <a:t>Invoice -&gt; Holds information about invoices generated, including transaction details and associated clients.</a:t>
            </a:r>
          </a:p>
          <a:p>
            <a:r>
              <a:rPr lang="en-US" dirty="0">
                <a:solidFill>
                  <a:schemeClr val="tx1"/>
                </a:solidFill>
              </a:rPr>
              <a:t>Meeting -&gt; Tracks meetings managed by account executives, including branch associations and attendee details.</a:t>
            </a:r>
          </a:p>
          <a:p>
            <a:r>
              <a:rPr lang="en-US" dirty="0">
                <a:solidFill>
                  <a:schemeClr val="tx1"/>
                </a:solidFill>
              </a:rPr>
              <a:t>Opportunity -&gt; Documents details of opportunities managed by account executives, including revenue, stages, and risk information.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CE4AE932-EDB9-7691-6403-CF005EE4F711}"/>
              </a:ext>
            </a:extLst>
          </p:cNvPr>
          <p:cNvSpPr txBox="1">
            <a:spLocks/>
          </p:cNvSpPr>
          <p:nvPr/>
        </p:nvSpPr>
        <p:spPr>
          <a:xfrm>
            <a:off x="2661453" y="298915"/>
            <a:ext cx="6869093" cy="777992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0" tIns="8467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334" b="0" i="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467" algn="ctr">
              <a:spcBef>
                <a:spcPts val="67"/>
              </a:spcBef>
            </a:pPr>
            <a:r>
              <a:rPr lang="en-IN" sz="5000" spc="-57" dirty="0">
                <a:solidFill>
                  <a:schemeClr val="tx1"/>
                </a:solidFill>
                <a:latin typeface="Franklin Gothic Heavy" panose="020B0903020102020204" pitchFamily="34" charset="0"/>
              </a:rPr>
              <a:t>Dataset Description</a:t>
            </a:r>
          </a:p>
        </p:txBody>
      </p:sp>
    </p:spTree>
    <p:extLst>
      <p:ext uri="{BB962C8B-B14F-4D97-AF65-F5344CB8AC3E}">
        <p14:creationId xmlns:p14="http://schemas.microsoft.com/office/powerpoint/2010/main" val="2117449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CC5499D-32CB-8150-3D7A-3BE69C621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48" y="1261514"/>
            <a:ext cx="10573703" cy="52975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89D101E4-249B-BFE2-F9BE-DF193C5174FA}"/>
              </a:ext>
            </a:extLst>
          </p:cNvPr>
          <p:cNvSpPr txBox="1">
            <a:spLocks/>
          </p:cNvSpPr>
          <p:nvPr/>
        </p:nvSpPr>
        <p:spPr>
          <a:xfrm>
            <a:off x="2661453" y="298915"/>
            <a:ext cx="6869093" cy="777992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wrap="square" lIns="0" tIns="8467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334" b="0" i="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467" algn="ctr">
              <a:spcBef>
                <a:spcPts val="67"/>
              </a:spcBef>
            </a:pPr>
            <a:r>
              <a:rPr lang="en-IN" sz="5000" spc="-57" dirty="0">
                <a:solidFill>
                  <a:schemeClr val="tx1"/>
                </a:solidFill>
                <a:latin typeface="Franklin Gothic Heavy" panose="020B0903020102020204" pitchFamily="34" charset="0"/>
              </a:rPr>
              <a:t>Data Schema</a:t>
            </a:r>
          </a:p>
        </p:txBody>
      </p:sp>
    </p:spTree>
    <p:extLst>
      <p:ext uri="{BB962C8B-B14F-4D97-AF65-F5344CB8AC3E}">
        <p14:creationId xmlns:p14="http://schemas.microsoft.com/office/powerpoint/2010/main" val="127391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agram of kpi">
            <a:extLst>
              <a:ext uri="{FF2B5EF4-FFF2-40B4-BE49-F238E27FC236}">
                <a16:creationId xmlns:a16="http://schemas.microsoft.com/office/drawing/2014/main" id="{811DB48B-A898-3D8D-0ADE-7ACC768A4F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50" t="15000" r="23542" b="11667"/>
          <a:stretch/>
        </p:blipFill>
        <p:spPr>
          <a:xfrm>
            <a:off x="2578100" y="1524000"/>
            <a:ext cx="7035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2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1D72D-1E63-7F04-1B0C-37980762E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11429999" cy="499017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tx1"/>
                </a:solidFill>
                <a:latin typeface="Franklin Gothic Heavy" panose="020B0903020102020204" pitchFamily="34" charset="0"/>
              </a:rPr>
              <a:t>Excel Dashboard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457C-925B-AE39-F016-D1561AB0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Content Placeholder 5" descr="A screenshot of a computer monitor&#10;&#10;Description automatically generated">
            <a:extLst>
              <a:ext uri="{FF2B5EF4-FFF2-40B4-BE49-F238E27FC236}">
                <a16:creationId xmlns:a16="http://schemas.microsoft.com/office/drawing/2014/main" id="{B005BDDB-F4A7-0CAC-F0E2-0024B30A90E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81000" y="821803"/>
            <a:ext cx="11429999" cy="5742527"/>
          </a:xfrm>
        </p:spPr>
      </p:pic>
    </p:spTree>
    <p:extLst>
      <p:ext uri="{BB962C8B-B14F-4D97-AF65-F5344CB8AC3E}">
        <p14:creationId xmlns:p14="http://schemas.microsoft.com/office/powerpoint/2010/main" val="3620209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72205-B62F-2B4B-93E1-7B46791A5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7"/>
            <a:ext cx="11429999" cy="452717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tx1"/>
                </a:solidFill>
                <a:latin typeface="Franklin Gothic Heavy" panose="020B0903020102020204" pitchFamily="34" charset="0"/>
              </a:rPr>
              <a:t>Tableau Dashboard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39892B-DE05-EC08-DEBE-CEA92794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Content Placeholder 5" descr="A screenshot of a computer">
            <a:extLst>
              <a:ext uri="{FF2B5EF4-FFF2-40B4-BE49-F238E27FC236}">
                <a16:creationId xmlns:a16="http://schemas.microsoft.com/office/drawing/2014/main" id="{2EDAEEEA-1E56-A4EC-A460-0467B57E001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18106" y="927100"/>
            <a:ext cx="11392893" cy="5608114"/>
          </a:xfrm>
        </p:spPr>
      </p:pic>
    </p:spTree>
    <p:extLst>
      <p:ext uri="{BB962C8B-B14F-4D97-AF65-F5344CB8AC3E}">
        <p14:creationId xmlns:p14="http://schemas.microsoft.com/office/powerpoint/2010/main" val="1102345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2BFD-2C11-D492-9CD4-8322534F0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7"/>
            <a:ext cx="11429999" cy="626338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tx1"/>
                </a:solidFill>
                <a:latin typeface="Franklin Gothic Heavy" panose="020B0903020102020204" pitchFamily="34" charset="0"/>
              </a:rPr>
              <a:t>My SQL Queries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46B60C-EAD7-6B29-D6EE-82DE22B01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3476B59-26EB-9510-79C3-46302067360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143000" y="823549"/>
            <a:ext cx="9906000" cy="1538651"/>
          </a:xfrm>
        </p:spPr>
      </p:pic>
      <p:pic>
        <p:nvPicPr>
          <p:cNvPr id="20" name="Picture 19" descr="A screenshot of a computer program">
            <a:extLst>
              <a:ext uri="{FF2B5EF4-FFF2-40B4-BE49-F238E27FC236}">
                <a16:creationId xmlns:a16="http://schemas.microsoft.com/office/drawing/2014/main" id="{440FEA04-0A47-F11D-8458-20C735510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62200"/>
            <a:ext cx="9906000" cy="41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87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FE483B-7977-4312-A708-A047AFFF1C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EEBBDD-393F-4446-BE81-70A305372F0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F17B721-6ECA-429B-B771-666136AE4D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11199</TotalTime>
  <Words>504</Words>
  <Application>Microsoft Office PowerPoint</Application>
  <PresentationFormat>Widescreen</PresentationFormat>
  <Paragraphs>92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Aptos ExtraBold</vt:lpstr>
      <vt:lpstr>Arial</vt:lpstr>
      <vt:lpstr>Calibri</vt:lpstr>
      <vt:lpstr>Century Gothic</vt:lpstr>
      <vt:lpstr>Courier New</vt:lpstr>
      <vt:lpstr>Franklin Gothic Book</vt:lpstr>
      <vt:lpstr>Franklin Gothic Demi</vt:lpstr>
      <vt:lpstr>Franklin Gothic Heavy</vt:lpstr>
      <vt:lpstr>Wingdings</vt:lpstr>
      <vt:lpstr>Wingdings 2</vt:lpstr>
      <vt:lpstr>Quotable</vt:lpstr>
      <vt:lpstr>Insurance Analytics</vt:lpstr>
      <vt:lpstr>AGENDA</vt:lpstr>
      <vt:lpstr>PowerPoint Presentation</vt:lpstr>
      <vt:lpstr>PowerPoint Presentation</vt:lpstr>
      <vt:lpstr>PowerPoint Presentation</vt:lpstr>
      <vt:lpstr>PowerPoint Presentation</vt:lpstr>
      <vt:lpstr>Excel Dashboard</vt:lpstr>
      <vt:lpstr>Tableau Dashboard</vt:lpstr>
      <vt:lpstr>My SQL Queries</vt:lpstr>
      <vt:lpstr>PowerPoint Presentation</vt:lpstr>
      <vt:lpstr>Power Bi Dashboard</vt:lpstr>
      <vt:lpstr>Conclusion</vt:lpstr>
      <vt:lpstr>Recommendation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Arulmozhi Deborah Kantharaj John</dc:creator>
  <cp:lastModifiedBy>Nitin Chaubey</cp:lastModifiedBy>
  <cp:revision>15</cp:revision>
  <dcterms:created xsi:type="dcterms:W3CDTF">2014-04-17T23:07:25Z</dcterms:created>
  <dcterms:modified xsi:type="dcterms:W3CDTF">2024-09-26T07:41:47Z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